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11" r:id="rId3"/>
    <p:sldId id="316" r:id="rId4"/>
    <p:sldId id="321" r:id="rId5"/>
    <p:sldId id="328" r:id="rId6"/>
    <p:sldId id="324" r:id="rId7"/>
    <p:sldId id="329" r:id="rId8"/>
    <p:sldId id="336" r:id="rId9"/>
    <p:sldId id="335" r:id="rId10"/>
    <p:sldId id="326" r:id="rId11"/>
    <p:sldId id="325" r:id="rId12"/>
    <p:sldId id="331" r:id="rId13"/>
    <p:sldId id="330" r:id="rId14"/>
    <p:sldId id="332" r:id="rId15"/>
    <p:sldId id="333" r:id="rId16"/>
    <p:sldId id="334" r:id="rId17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71" autoAdjust="0"/>
  </p:normalViewPr>
  <p:slideViewPr>
    <p:cSldViewPr>
      <p:cViewPr varScale="1">
        <p:scale>
          <a:sx n="59" d="100"/>
          <a:sy n="59" d="100"/>
        </p:scale>
        <p:origin x="15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FE0BF-6930-409D-A08B-AFE48FA3D21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9305F31E-AF7D-435D-A16A-46A88B830C63}">
      <dgm:prSet phldrT="[Text]"/>
      <dgm:spPr/>
      <dgm:t>
        <a:bodyPr/>
        <a:lstStyle/>
        <a:p>
          <a:r>
            <a:rPr lang="en-ZA" b="1" dirty="0"/>
            <a:t>Business Owner</a:t>
          </a:r>
        </a:p>
      </dgm:t>
    </dgm:pt>
    <dgm:pt modelId="{96578E66-01FD-48A6-931F-7106F2074682}" type="parTrans" cxnId="{719E8C16-F4CA-4DFE-8B1C-9B7DF42DED20}">
      <dgm:prSet/>
      <dgm:spPr/>
      <dgm:t>
        <a:bodyPr/>
        <a:lstStyle/>
        <a:p>
          <a:endParaRPr lang="en-ZA"/>
        </a:p>
      </dgm:t>
    </dgm:pt>
    <dgm:pt modelId="{70350D6E-1779-4581-B88E-B554EA8EFA61}" type="sibTrans" cxnId="{719E8C16-F4CA-4DFE-8B1C-9B7DF42DED20}">
      <dgm:prSet/>
      <dgm:spPr/>
      <dgm:t>
        <a:bodyPr/>
        <a:lstStyle/>
        <a:p>
          <a:endParaRPr lang="en-ZA"/>
        </a:p>
      </dgm:t>
    </dgm:pt>
    <dgm:pt modelId="{8CFD2E12-42B2-409D-808C-1905ABE29808}">
      <dgm:prSet phldrT="[Text]"/>
      <dgm:spPr/>
      <dgm:t>
        <a:bodyPr/>
        <a:lstStyle/>
        <a:p>
          <a:r>
            <a:rPr lang="en-ZA" b="1" dirty="0"/>
            <a:t>QUALITY ASSURANCE</a:t>
          </a:r>
        </a:p>
      </dgm:t>
    </dgm:pt>
    <dgm:pt modelId="{42C5A608-F1F5-4E9E-943F-6DACD59D9477}" type="parTrans" cxnId="{D9A05C4F-EEBE-4DF8-B69B-0A1A9E9781C8}">
      <dgm:prSet/>
      <dgm:spPr/>
      <dgm:t>
        <a:bodyPr/>
        <a:lstStyle/>
        <a:p>
          <a:endParaRPr lang="en-ZA"/>
        </a:p>
      </dgm:t>
    </dgm:pt>
    <dgm:pt modelId="{8C9D92BB-B7E7-4444-B9B0-C79408D5D6FB}" type="sibTrans" cxnId="{D9A05C4F-EEBE-4DF8-B69B-0A1A9E9781C8}">
      <dgm:prSet/>
      <dgm:spPr/>
      <dgm:t>
        <a:bodyPr/>
        <a:lstStyle/>
        <a:p>
          <a:endParaRPr lang="en-ZA"/>
        </a:p>
      </dgm:t>
    </dgm:pt>
    <dgm:pt modelId="{5529A944-5695-406E-8F7D-8D431D15FB2B}">
      <dgm:prSet phldrT="[Text]"/>
      <dgm:spPr/>
      <dgm:t>
        <a:bodyPr/>
        <a:lstStyle/>
        <a:p>
          <a:r>
            <a:rPr lang="en-ZA" b="1" dirty="0"/>
            <a:t>QUALITY INSPECTORS X 3</a:t>
          </a:r>
        </a:p>
      </dgm:t>
    </dgm:pt>
    <dgm:pt modelId="{8B40C09F-7A62-4628-A322-059EEB1BDA4F}" type="parTrans" cxnId="{7B4DB4DD-2A15-460D-B92F-5E2F87902A77}">
      <dgm:prSet/>
      <dgm:spPr/>
      <dgm:t>
        <a:bodyPr/>
        <a:lstStyle/>
        <a:p>
          <a:endParaRPr lang="en-ZA"/>
        </a:p>
      </dgm:t>
    </dgm:pt>
    <dgm:pt modelId="{B3CECE17-9EE2-4B8C-B9E5-4B95FA3CC17C}" type="sibTrans" cxnId="{7B4DB4DD-2A15-460D-B92F-5E2F87902A77}">
      <dgm:prSet/>
      <dgm:spPr/>
      <dgm:t>
        <a:bodyPr/>
        <a:lstStyle/>
        <a:p>
          <a:endParaRPr lang="en-ZA"/>
        </a:p>
      </dgm:t>
    </dgm:pt>
    <dgm:pt modelId="{C332EB54-3634-4432-955F-86E3C8DA510F}">
      <dgm:prSet phldrT="[Text]"/>
      <dgm:spPr/>
      <dgm:t>
        <a:bodyPr/>
        <a:lstStyle/>
        <a:p>
          <a:r>
            <a:rPr lang="en-ZA" b="1" dirty="0"/>
            <a:t>PRODUCTION</a:t>
          </a:r>
        </a:p>
      </dgm:t>
    </dgm:pt>
    <dgm:pt modelId="{3E319F88-DB5E-42FB-9185-F1713D26D6C1}" type="parTrans" cxnId="{CA643F91-1138-4AB9-927F-8AE8FBE834B8}">
      <dgm:prSet/>
      <dgm:spPr/>
      <dgm:t>
        <a:bodyPr/>
        <a:lstStyle/>
        <a:p>
          <a:endParaRPr lang="en-ZA"/>
        </a:p>
      </dgm:t>
    </dgm:pt>
    <dgm:pt modelId="{93EB36A9-A15C-4037-8CC8-E979B0EF0678}" type="sibTrans" cxnId="{CA643F91-1138-4AB9-927F-8AE8FBE834B8}">
      <dgm:prSet/>
      <dgm:spPr/>
      <dgm:t>
        <a:bodyPr/>
        <a:lstStyle/>
        <a:p>
          <a:endParaRPr lang="en-ZA"/>
        </a:p>
      </dgm:t>
    </dgm:pt>
    <dgm:pt modelId="{E768C364-E7DD-45E6-81AA-477ACB473A04}">
      <dgm:prSet phldrT="[Text]"/>
      <dgm:spPr/>
      <dgm:t>
        <a:bodyPr/>
        <a:lstStyle/>
        <a:p>
          <a:r>
            <a:rPr lang="en-ZA" b="1" dirty="0"/>
            <a:t>TEAM LEADER X 1</a:t>
          </a:r>
        </a:p>
      </dgm:t>
    </dgm:pt>
    <dgm:pt modelId="{57A3E7F1-1FF2-407A-AC17-01B31DAAB7F6}" type="parTrans" cxnId="{B61286BE-D11B-401B-8734-F7FA328FEC49}">
      <dgm:prSet/>
      <dgm:spPr/>
      <dgm:t>
        <a:bodyPr/>
        <a:lstStyle/>
        <a:p>
          <a:endParaRPr lang="en-ZA"/>
        </a:p>
      </dgm:t>
    </dgm:pt>
    <dgm:pt modelId="{E32FC256-37C7-4917-9C22-3061694E2E05}" type="sibTrans" cxnId="{B61286BE-D11B-401B-8734-F7FA328FEC49}">
      <dgm:prSet/>
      <dgm:spPr/>
      <dgm:t>
        <a:bodyPr/>
        <a:lstStyle/>
        <a:p>
          <a:endParaRPr lang="en-ZA"/>
        </a:p>
      </dgm:t>
    </dgm:pt>
    <dgm:pt modelId="{C481577E-3C9A-48B6-94F6-B294CA1AB537}">
      <dgm:prSet/>
      <dgm:spPr/>
      <dgm:t>
        <a:bodyPr/>
        <a:lstStyle/>
        <a:p>
          <a:r>
            <a:rPr lang="en-ZA" b="1" dirty="0"/>
            <a:t>HR/FINANCE</a:t>
          </a:r>
        </a:p>
      </dgm:t>
    </dgm:pt>
    <dgm:pt modelId="{B6537615-000C-4CC9-8F7B-09C9265AFF29}" type="parTrans" cxnId="{82A3BB54-8458-46BE-8C12-8E8FFC8E10BE}">
      <dgm:prSet/>
      <dgm:spPr/>
      <dgm:t>
        <a:bodyPr/>
        <a:lstStyle/>
        <a:p>
          <a:endParaRPr lang="en-ZA"/>
        </a:p>
      </dgm:t>
    </dgm:pt>
    <dgm:pt modelId="{13444572-941E-4205-92AE-B6BFCFCCF415}" type="sibTrans" cxnId="{82A3BB54-8458-46BE-8C12-8E8FFC8E10BE}">
      <dgm:prSet/>
      <dgm:spPr/>
      <dgm:t>
        <a:bodyPr/>
        <a:lstStyle/>
        <a:p>
          <a:endParaRPr lang="en-ZA"/>
        </a:p>
      </dgm:t>
    </dgm:pt>
    <dgm:pt modelId="{8CEA2964-DE22-4A70-B38A-1A9DA7AE08A7}">
      <dgm:prSet/>
      <dgm:spPr/>
      <dgm:t>
        <a:bodyPr/>
        <a:lstStyle/>
        <a:p>
          <a:r>
            <a:rPr lang="en-ZA" b="1" dirty="0"/>
            <a:t>INTELLETO</a:t>
          </a:r>
        </a:p>
      </dgm:t>
    </dgm:pt>
    <dgm:pt modelId="{52FBC8D4-7547-47B0-88F6-7A03EF186D18}" type="parTrans" cxnId="{31C9367B-6665-47DE-B2F8-1DEFE9659564}">
      <dgm:prSet/>
      <dgm:spPr/>
      <dgm:t>
        <a:bodyPr/>
        <a:lstStyle/>
        <a:p>
          <a:endParaRPr lang="en-ZA"/>
        </a:p>
      </dgm:t>
    </dgm:pt>
    <dgm:pt modelId="{4453E0C0-BCB9-488F-AFBC-5D4DA82E3E5F}" type="sibTrans" cxnId="{31C9367B-6665-47DE-B2F8-1DEFE9659564}">
      <dgm:prSet/>
      <dgm:spPr/>
      <dgm:t>
        <a:bodyPr/>
        <a:lstStyle/>
        <a:p>
          <a:endParaRPr lang="en-ZA"/>
        </a:p>
      </dgm:t>
    </dgm:pt>
    <dgm:pt modelId="{1D53DA4C-A67F-44C4-BA36-EA604726F164}">
      <dgm:prSet/>
      <dgm:spPr/>
      <dgm:t>
        <a:bodyPr/>
        <a:lstStyle/>
        <a:p>
          <a:r>
            <a:rPr lang="en-ZA" b="1" dirty="0"/>
            <a:t>TECHNICAL SERVICES</a:t>
          </a:r>
        </a:p>
      </dgm:t>
    </dgm:pt>
    <dgm:pt modelId="{0F9BBB99-503D-457E-8F77-57A2D34B5D8D}" type="parTrans" cxnId="{A0B9C182-8E2F-4A0C-B4C5-D78694652B39}">
      <dgm:prSet/>
      <dgm:spPr/>
      <dgm:t>
        <a:bodyPr/>
        <a:lstStyle/>
        <a:p>
          <a:endParaRPr lang="en-ZA"/>
        </a:p>
      </dgm:t>
    </dgm:pt>
    <dgm:pt modelId="{B175F6AC-9C05-46BD-9130-1CA2DAC729D9}" type="sibTrans" cxnId="{A0B9C182-8E2F-4A0C-B4C5-D78694652B39}">
      <dgm:prSet/>
      <dgm:spPr/>
      <dgm:t>
        <a:bodyPr/>
        <a:lstStyle/>
        <a:p>
          <a:endParaRPr lang="en-ZA"/>
        </a:p>
      </dgm:t>
    </dgm:pt>
    <dgm:pt modelId="{AF5571F5-D4CF-4472-88C9-D1609B1C70B7}">
      <dgm:prSet/>
      <dgm:spPr/>
      <dgm:t>
        <a:bodyPr/>
        <a:lstStyle/>
        <a:p>
          <a:r>
            <a:rPr lang="en-ZA" b="1" dirty="0"/>
            <a:t>EASY DENT</a:t>
          </a:r>
        </a:p>
      </dgm:t>
    </dgm:pt>
    <dgm:pt modelId="{28B21FB6-2DD9-494E-8740-C0347BB32421}" type="parTrans" cxnId="{E76F6856-8532-42FC-9593-7FAEBB073358}">
      <dgm:prSet/>
      <dgm:spPr/>
      <dgm:t>
        <a:bodyPr/>
        <a:lstStyle/>
        <a:p>
          <a:endParaRPr lang="en-ZA"/>
        </a:p>
      </dgm:t>
    </dgm:pt>
    <dgm:pt modelId="{BA181794-4724-427B-AB1B-EA5F319E5DA1}" type="sibTrans" cxnId="{E76F6856-8532-42FC-9593-7FAEBB073358}">
      <dgm:prSet/>
      <dgm:spPr/>
      <dgm:t>
        <a:bodyPr/>
        <a:lstStyle/>
        <a:p>
          <a:endParaRPr lang="en-ZA"/>
        </a:p>
      </dgm:t>
    </dgm:pt>
    <dgm:pt modelId="{E84FC7AB-290A-4D2F-AD3E-C4B4C571ED28}">
      <dgm:prSet/>
      <dgm:spPr/>
      <dgm:t>
        <a:bodyPr/>
        <a:lstStyle/>
        <a:p>
          <a:r>
            <a:rPr lang="en-ZA" b="1" dirty="0"/>
            <a:t>TEAM LEADER X 1</a:t>
          </a:r>
        </a:p>
      </dgm:t>
    </dgm:pt>
    <dgm:pt modelId="{2688797B-0F42-4290-B9A3-0A8BF0356B83}" type="parTrans" cxnId="{3B8C0066-D7F3-49E9-960F-BADFDBF3F7E8}">
      <dgm:prSet/>
      <dgm:spPr/>
      <dgm:t>
        <a:bodyPr/>
        <a:lstStyle/>
        <a:p>
          <a:endParaRPr lang="en-ZA"/>
        </a:p>
      </dgm:t>
    </dgm:pt>
    <dgm:pt modelId="{9C0C48CB-3ABB-4799-AFB0-3F2F70B7A8FD}" type="sibTrans" cxnId="{3B8C0066-D7F3-49E9-960F-BADFDBF3F7E8}">
      <dgm:prSet/>
      <dgm:spPr/>
      <dgm:t>
        <a:bodyPr/>
        <a:lstStyle/>
        <a:p>
          <a:endParaRPr lang="en-ZA"/>
        </a:p>
      </dgm:t>
    </dgm:pt>
    <dgm:pt modelId="{6FBD47BB-C5ED-44A6-80F5-E9CCA882359C}">
      <dgm:prSet/>
      <dgm:spPr/>
      <dgm:t>
        <a:bodyPr/>
        <a:lstStyle/>
        <a:p>
          <a:r>
            <a:rPr lang="en-ZA" b="1" dirty="0"/>
            <a:t>QUALITY INSPECTOR X 3</a:t>
          </a:r>
        </a:p>
      </dgm:t>
    </dgm:pt>
    <dgm:pt modelId="{9C28A467-E6E6-483C-9AB2-02D7DB9F4F94}" type="parTrans" cxnId="{7EF2F72A-4677-4BF5-8D9C-E50C450B7EC2}">
      <dgm:prSet/>
      <dgm:spPr/>
      <dgm:t>
        <a:bodyPr/>
        <a:lstStyle/>
        <a:p>
          <a:endParaRPr lang="en-ZA"/>
        </a:p>
      </dgm:t>
    </dgm:pt>
    <dgm:pt modelId="{12FFE888-26A5-4E0C-A646-EE6A175B0E73}" type="sibTrans" cxnId="{7EF2F72A-4677-4BF5-8D9C-E50C450B7EC2}">
      <dgm:prSet/>
      <dgm:spPr/>
      <dgm:t>
        <a:bodyPr/>
        <a:lstStyle/>
        <a:p>
          <a:endParaRPr lang="en-ZA"/>
        </a:p>
      </dgm:t>
    </dgm:pt>
    <dgm:pt modelId="{9733117E-488A-45B2-9E67-98E9E33102C1}">
      <dgm:prSet/>
      <dgm:spPr/>
      <dgm:t>
        <a:bodyPr/>
        <a:lstStyle/>
        <a:p>
          <a:r>
            <a:rPr lang="en-ZA" dirty="0"/>
            <a:t>SPRAY PAINTERS X 3</a:t>
          </a:r>
        </a:p>
      </dgm:t>
    </dgm:pt>
    <dgm:pt modelId="{0CAAEB59-6799-40AF-9DF6-2361D348552B}" type="parTrans" cxnId="{C2853D83-18D7-4EC6-8AB4-AE932AD48074}">
      <dgm:prSet/>
      <dgm:spPr/>
      <dgm:t>
        <a:bodyPr/>
        <a:lstStyle/>
        <a:p>
          <a:endParaRPr lang="en-ZA"/>
        </a:p>
      </dgm:t>
    </dgm:pt>
    <dgm:pt modelId="{E939F8F8-610C-491B-9485-509C004EAB01}" type="sibTrans" cxnId="{C2853D83-18D7-4EC6-8AB4-AE932AD48074}">
      <dgm:prSet/>
      <dgm:spPr/>
      <dgm:t>
        <a:bodyPr/>
        <a:lstStyle/>
        <a:p>
          <a:endParaRPr lang="en-ZA"/>
        </a:p>
      </dgm:t>
    </dgm:pt>
    <dgm:pt modelId="{D35143C6-6287-4A0B-B9C5-F5C6A52C4B0D}">
      <dgm:prSet/>
      <dgm:spPr/>
      <dgm:t>
        <a:bodyPr/>
        <a:lstStyle/>
        <a:p>
          <a:r>
            <a:rPr lang="en-ZA" dirty="0"/>
            <a:t>POLISHERS X 3</a:t>
          </a:r>
        </a:p>
      </dgm:t>
    </dgm:pt>
    <dgm:pt modelId="{63997A01-5A57-4FE4-80B7-034B291F2668}" type="parTrans" cxnId="{F4C1CC69-CEC7-4072-B9C6-CFB79D52ADB4}">
      <dgm:prSet/>
      <dgm:spPr/>
      <dgm:t>
        <a:bodyPr/>
        <a:lstStyle/>
        <a:p>
          <a:endParaRPr lang="en-ZA"/>
        </a:p>
      </dgm:t>
    </dgm:pt>
    <dgm:pt modelId="{B9B1DCC8-BBB2-4683-9399-359B39D8C39B}" type="sibTrans" cxnId="{F4C1CC69-CEC7-4072-B9C6-CFB79D52ADB4}">
      <dgm:prSet/>
      <dgm:spPr/>
      <dgm:t>
        <a:bodyPr/>
        <a:lstStyle/>
        <a:p>
          <a:endParaRPr lang="en-ZA"/>
        </a:p>
      </dgm:t>
    </dgm:pt>
    <dgm:pt modelId="{3360DE84-0121-41F0-801F-477B3C0DA902}">
      <dgm:prSet/>
      <dgm:spPr/>
      <dgm:t>
        <a:bodyPr/>
        <a:lstStyle/>
        <a:p>
          <a:r>
            <a:rPr lang="en-ZA" dirty="0"/>
            <a:t>SPRAY PAINTERS X 3</a:t>
          </a:r>
        </a:p>
      </dgm:t>
    </dgm:pt>
    <dgm:pt modelId="{3FE9B263-2116-4795-B8FA-9C5491F12E68}" type="parTrans" cxnId="{C00CDFF2-3A76-485C-85EB-C31C7404783D}">
      <dgm:prSet/>
      <dgm:spPr/>
      <dgm:t>
        <a:bodyPr/>
        <a:lstStyle/>
        <a:p>
          <a:endParaRPr lang="en-ZA"/>
        </a:p>
      </dgm:t>
    </dgm:pt>
    <dgm:pt modelId="{A4688EC3-F636-47D9-AB3A-32EF6DF63466}" type="sibTrans" cxnId="{C00CDFF2-3A76-485C-85EB-C31C7404783D}">
      <dgm:prSet/>
      <dgm:spPr/>
      <dgm:t>
        <a:bodyPr/>
        <a:lstStyle/>
        <a:p>
          <a:endParaRPr lang="en-ZA"/>
        </a:p>
      </dgm:t>
    </dgm:pt>
    <dgm:pt modelId="{7A6D65A5-21B9-4EF0-9648-3C9E99A1518A}">
      <dgm:prSet/>
      <dgm:spPr/>
      <dgm:t>
        <a:bodyPr/>
        <a:lstStyle/>
        <a:p>
          <a:r>
            <a:rPr lang="en-ZA" dirty="0"/>
            <a:t>POLISHERS X 3</a:t>
          </a:r>
        </a:p>
      </dgm:t>
    </dgm:pt>
    <dgm:pt modelId="{09500E0F-B4FF-43FC-9E7B-2A30188B70E0}" type="parTrans" cxnId="{474236ED-9990-4C38-BBAB-21A7C98C51F2}">
      <dgm:prSet/>
      <dgm:spPr/>
      <dgm:t>
        <a:bodyPr/>
        <a:lstStyle/>
        <a:p>
          <a:endParaRPr lang="en-ZA"/>
        </a:p>
      </dgm:t>
    </dgm:pt>
    <dgm:pt modelId="{ECAE3016-A4F9-4E83-BA5D-B54E9C697A4C}" type="sibTrans" cxnId="{474236ED-9990-4C38-BBAB-21A7C98C51F2}">
      <dgm:prSet/>
      <dgm:spPr/>
      <dgm:t>
        <a:bodyPr/>
        <a:lstStyle/>
        <a:p>
          <a:endParaRPr lang="en-ZA"/>
        </a:p>
      </dgm:t>
    </dgm:pt>
    <dgm:pt modelId="{16BAD0ED-61F2-4B2C-A4FE-F4FA8C04F290}">
      <dgm:prSet/>
      <dgm:spPr/>
      <dgm:t>
        <a:bodyPr/>
        <a:lstStyle/>
        <a:p>
          <a:r>
            <a:rPr lang="en-ZA" b="1" dirty="0"/>
            <a:t>ADMIN</a:t>
          </a:r>
        </a:p>
      </dgm:t>
    </dgm:pt>
    <dgm:pt modelId="{5231FBE2-A114-4911-978B-241BF12F797D}" type="parTrans" cxnId="{DA08F3FF-3BF3-45E6-A3DB-2267DBBDEA40}">
      <dgm:prSet/>
      <dgm:spPr/>
      <dgm:t>
        <a:bodyPr/>
        <a:lstStyle/>
        <a:p>
          <a:endParaRPr lang="en-ZA"/>
        </a:p>
      </dgm:t>
    </dgm:pt>
    <dgm:pt modelId="{046D3E57-F126-4042-98C3-3DC70010762A}" type="sibTrans" cxnId="{DA08F3FF-3BF3-45E6-A3DB-2267DBBDEA40}">
      <dgm:prSet/>
      <dgm:spPr/>
      <dgm:t>
        <a:bodyPr/>
        <a:lstStyle/>
        <a:p>
          <a:endParaRPr lang="en-ZA"/>
        </a:p>
      </dgm:t>
    </dgm:pt>
    <dgm:pt modelId="{3859AA2E-0D07-48C6-85EC-93D5950B2D6D}">
      <dgm:prSet/>
      <dgm:spPr/>
      <dgm:t>
        <a:bodyPr/>
        <a:lstStyle/>
        <a:p>
          <a:r>
            <a:rPr lang="en-ZA" b="1" dirty="0"/>
            <a:t>RECEIVING X 6</a:t>
          </a:r>
        </a:p>
      </dgm:t>
    </dgm:pt>
    <dgm:pt modelId="{AF9375EB-4309-49A4-A319-0CF29F9B95B8}" type="parTrans" cxnId="{BA7BCCE8-76E3-4800-87F1-503D54A8020D}">
      <dgm:prSet/>
      <dgm:spPr/>
      <dgm:t>
        <a:bodyPr/>
        <a:lstStyle/>
        <a:p>
          <a:endParaRPr lang="en-ZA"/>
        </a:p>
      </dgm:t>
    </dgm:pt>
    <dgm:pt modelId="{30F268F3-CDB4-437A-9E05-720B68E426F2}" type="sibTrans" cxnId="{BA7BCCE8-76E3-4800-87F1-503D54A8020D}">
      <dgm:prSet/>
      <dgm:spPr/>
      <dgm:t>
        <a:bodyPr/>
        <a:lstStyle/>
        <a:p>
          <a:endParaRPr lang="en-ZA"/>
        </a:p>
      </dgm:t>
    </dgm:pt>
    <dgm:pt modelId="{C9AA1810-DB13-473E-894E-EB844A91A44F}">
      <dgm:prSet/>
      <dgm:spPr/>
      <dgm:t>
        <a:bodyPr/>
        <a:lstStyle/>
        <a:p>
          <a:r>
            <a:rPr lang="en-ZA" b="1" dirty="0"/>
            <a:t>DISPATCH X 6</a:t>
          </a:r>
        </a:p>
      </dgm:t>
    </dgm:pt>
    <dgm:pt modelId="{575E29D3-E94C-49CD-95C9-D1B89F3F3B40}" type="parTrans" cxnId="{9981C7FD-9193-4457-8B07-69BF3A8A8691}">
      <dgm:prSet/>
      <dgm:spPr/>
      <dgm:t>
        <a:bodyPr/>
        <a:lstStyle/>
        <a:p>
          <a:endParaRPr lang="en-ZA"/>
        </a:p>
      </dgm:t>
    </dgm:pt>
    <dgm:pt modelId="{D4AFD48A-D787-4BF8-B2B3-A567CF79955D}" type="sibTrans" cxnId="{9981C7FD-9193-4457-8B07-69BF3A8A8691}">
      <dgm:prSet/>
      <dgm:spPr/>
      <dgm:t>
        <a:bodyPr/>
        <a:lstStyle/>
        <a:p>
          <a:endParaRPr lang="en-ZA"/>
        </a:p>
      </dgm:t>
    </dgm:pt>
    <dgm:pt modelId="{8E736164-CCD4-4AD9-9E9B-8A5CB948B10B}">
      <dgm:prSet/>
      <dgm:spPr/>
      <dgm:t>
        <a:bodyPr/>
        <a:lstStyle/>
        <a:p>
          <a:r>
            <a:rPr lang="en-ZA" dirty="0"/>
            <a:t>JIGGER X 4</a:t>
          </a:r>
        </a:p>
      </dgm:t>
    </dgm:pt>
    <dgm:pt modelId="{EA052117-E751-4722-A376-A805A64E76AD}" type="parTrans" cxnId="{37479952-9262-4682-8D7E-5B5D60D60C9E}">
      <dgm:prSet/>
      <dgm:spPr/>
      <dgm:t>
        <a:bodyPr/>
        <a:lstStyle/>
        <a:p>
          <a:endParaRPr lang="en-ZA"/>
        </a:p>
      </dgm:t>
    </dgm:pt>
    <dgm:pt modelId="{147B4D3B-3F5D-4601-BB66-88F17A29A0D6}" type="sibTrans" cxnId="{37479952-9262-4682-8D7E-5B5D60D60C9E}">
      <dgm:prSet/>
      <dgm:spPr/>
      <dgm:t>
        <a:bodyPr/>
        <a:lstStyle/>
        <a:p>
          <a:endParaRPr lang="en-ZA"/>
        </a:p>
      </dgm:t>
    </dgm:pt>
    <dgm:pt modelId="{1964424B-80E9-45EC-946E-5403DFDA21E2}">
      <dgm:prSet/>
      <dgm:spPr/>
      <dgm:t>
        <a:bodyPr/>
        <a:lstStyle/>
        <a:p>
          <a:r>
            <a:rPr lang="en-ZA" dirty="0"/>
            <a:t>JIGGER X 4</a:t>
          </a:r>
        </a:p>
      </dgm:t>
    </dgm:pt>
    <dgm:pt modelId="{CC12715C-C775-4B69-B818-5F27B92BD284}" type="parTrans" cxnId="{38C702D6-8D5C-45CC-BF8A-DB957CC8851B}">
      <dgm:prSet/>
      <dgm:spPr/>
      <dgm:t>
        <a:bodyPr/>
        <a:lstStyle/>
        <a:p>
          <a:endParaRPr lang="en-ZA"/>
        </a:p>
      </dgm:t>
    </dgm:pt>
    <dgm:pt modelId="{B99660B5-2E56-4349-9EA0-C4A8E40AB2D9}" type="sibTrans" cxnId="{38C702D6-8D5C-45CC-BF8A-DB957CC8851B}">
      <dgm:prSet/>
      <dgm:spPr/>
      <dgm:t>
        <a:bodyPr/>
        <a:lstStyle/>
        <a:p>
          <a:endParaRPr lang="en-ZA"/>
        </a:p>
      </dgm:t>
    </dgm:pt>
    <dgm:pt modelId="{2F9955E6-F7B2-484E-A784-E71E5AFFD78C}" type="pres">
      <dgm:prSet presAssocID="{666FE0BF-6930-409D-A08B-AFE48FA3D2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45E4E5-F23B-4C0F-AB1F-C5F125824F82}" type="pres">
      <dgm:prSet presAssocID="{9305F31E-AF7D-435D-A16A-46A88B830C63}" presName="hierRoot1" presStyleCnt="0"/>
      <dgm:spPr/>
    </dgm:pt>
    <dgm:pt modelId="{B4FCD749-BA1B-42D5-8ED4-2153B04BD2EE}" type="pres">
      <dgm:prSet presAssocID="{9305F31E-AF7D-435D-A16A-46A88B830C63}" presName="composite" presStyleCnt="0"/>
      <dgm:spPr/>
    </dgm:pt>
    <dgm:pt modelId="{981C940F-C099-41FB-8BF7-3FDC6E70E042}" type="pres">
      <dgm:prSet presAssocID="{9305F31E-AF7D-435D-A16A-46A88B830C63}" presName="background" presStyleLbl="node0" presStyleIdx="0" presStyleCnt="1"/>
      <dgm:spPr/>
    </dgm:pt>
    <dgm:pt modelId="{E9E037EE-B665-403D-A118-46D9BB6256A4}" type="pres">
      <dgm:prSet presAssocID="{9305F31E-AF7D-435D-A16A-46A88B830C63}" presName="text" presStyleLbl="fgAcc0" presStyleIdx="0" presStyleCnt="1">
        <dgm:presLayoutVars>
          <dgm:chPref val="3"/>
        </dgm:presLayoutVars>
      </dgm:prSet>
      <dgm:spPr/>
    </dgm:pt>
    <dgm:pt modelId="{FEC26AAA-1A9D-4F48-9C8A-87D7C789D763}" type="pres">
      <dgm:prSet presAssocID="{9305F31E-AF7D-435D-A16A-46A88B830C63}" presName="hierChild2" presStyleCnt="0"/>
      <dgm:spPr/>
    </dgm:pt>
    <dgm:pt modelId="{286DA92F-37AF-4C80-9732-7423D81E52DB}" type="pres">
      <dgm:prSet presAssocID="{42C5A608-F1F5-4E9E-943F-6DACD59D9477}" presName="Name10" presStyleLbl="parChTrans1D2" presStyleIdx="0" presStyleCnt="5"/>
      <dgm:spPr/>
    </dgm:pt>
    <dgm:pt modelId="{48F1BCAD-9F5E-4F2F-97BE-2615230F0FB9}" type="pres">
      <dgm:prSet presAssocID="{8CFD2E12-42B2-409D-808C-1905ABE29808}" presName="hierRoot2" presStyleCnt="0"/>
      <dgm:spPr/>
    </dgm:pt>
    <dgm:pt modelId="{C485FCA5-C1F4-43C9-BEC5-8E39A68E07DF}" type="pres">
      <dgm:prSet presAssocID="{8CFD2E12-42B2-409D-808C-1905ABE29808}" presName="composite2" presStyleCnt="0"/>
      <dgm:spPr/>
    </dgm:pt>
    <dgm:pt modelId="{B5A4B53B-BF3C-4528-97AB-5DFE4CF58816}" type="pres">
      <dgm:prSet presAssocID="{8CFD2E12-42B2-409D-808C-1905ABE29808}" presName="background2" presStyleLbl="node2" presStyleIdx="0" presStyleCnt="5"/>
      <dgm:spPr/>
    </dgm:pt>
    <dgm:pt modelId="{BC54B732-9F06-40CE-A96B-6FA4FDEA8C32}" type="pres">
      <dgm:prSet presAssocID="{8CFD2E12-42B2-409D-808C-1905ABE29808}" presName="text2" presStyleLbl="fgAcc2" presStyleIdx="0" presStyleCnt="5">
        <dgm:presLayoutVars>
          <dgm:chPref val="3"/>
        </dgm:presLayoutVars>
      </dgm:prSet>
      <dgm:spPr/>
    </dgm:pt>
    <dgm:pt modelId="{36F5A6E7-2A38-433C-8DC3-E30E966FB425}" type="pres">
      <dgm:prSet presAssocID="{8CFD2E12-42B2-409D-808C-1905ABE29808}" presName="hierChild3" presStyleCnt="0"/>
      <dgm:spPr/>
    </dgm:pt>
    <dgm:pt modelId="{04C0394C-43B6-4417-ADCB-86DEC95282F7}" type="pres">
      <dgm:prSet presAssocID="{8B40C09F-7A62-4628-A322-059EEB1BDA4F}" presName="Name17" presStyleLbl="parChTrans1D3" presStyleIdx="0" presStyleCnt="8"/>
      <dgm:spPr/>
    </dgm:pt>
    <dgm:pt modelId="{12AADEB3-3A36-4700-BBDA-819F89FE059D}" type="pres">
      <dgm:prSet presAssocID="{5529A944-5695-406E-8F7D-8D431D15FB2B}" presName="hierRoot3" presStyleCnt="0"/>
      <dgm:spPr/>
    </dgm:pt>
    <dgm:pt modelId="{5B311E7D-00AC-4067-8D06-94010F161A81}" type="pres">
      <dgm:prSet presAssocID="{5529A944-5695-406E-8F7D-8D431D15FB2B}" presName="composite3" presStyleCnt="0"/>
      <dgm:spPr/>
    </dgm:pt>
    <dgm:pt modelId="{47010A07-3D50-4624-92F7-29DA6085EC1D}" type="pres">
      <dgm:prSet presAssocID="{5529A944-5695-406E-8F7D-8D431D15FB2B}" presName="background3" presStyleLbl="node3" presStyleIdx="0" presStyleCnt="8"/>
      <dgm:spPr/>
    </dgm:pt>
    <dgm:pt modelId="{141F89F1-987E-4C24-B55C-CFB051CB0CDF}" type="pres">
      <dgm:prSet presAssocID="{5529A944-5695-406E-8F7D-8D431D15FB2B}" presName="text3" presStyleLbl="fgAcc3" presStyleIdx="0" presStyleCnt="8">
        <dgm:presLayoutVars>
          <dgm:chPref val="3"/>
        </dgm:presLayoutVars>
      </dgm:prSet>
      <dgm:spPr/>
    </dgm:pt>
    <dgm:pt modelId="{80BCEA6B-0694-4908-A418-1B566A053177}" type="pres">
      <dgm:prSet presAssocID="{5529A944-5695-406E-8F7D-8D431D15FB2B}" presName="hierChild4" presStyleCnt="0"/>
      <dgm:spPr/>
    </dgm:pt>
    <dgm:pt modelId="{39C3DEAD-FF72-4756-8288-D437026392CA}" type="pres">
      <dgm:prSet presAssocID="{9C28A467-E6E6-483C-9AB2-02D7DB9F4F94}" presName="Name17" presStyleLbl="parChTrans1D3" presStyleIdx="1" presStyleCnt="8"/>
      <dgm:spPr/>
    </dgm:pt>
    <dgm:pt modelId="{F0823F67-5A01-47DB-BA13-01AE695CA83E}" type="pres">
      <dgm:prSet presAssocID="{6FBD47BB-C5ED-44A6-80F5-E9CCA882359C}" presName="hierRoot3" presStyleCnt="0"/>
      <dgm:spPr/>
    </dgm:pt>
    <dgm:pt modelId="{7283EE7D-2DB9-40CC-8673-2B176100F468}" type="pres">
      <dgm:prSet presAssocID="{6FBD47BB-C5ED-44A6-80F5-E9CCA882359C}" presName="composite3" presStyleCnt="0"/>
      <dgm:spPr/>
    </dgm:pt>
    <dgm:pt modelId="{8B1CE822-3998-45DF-8A27-755F94575FB4}" type="pres">
      <dgm:prSet presAssocID="{6FBD47BB-C5ED-44A6-80F5-E9CCA882359C}" presName="background3" presStyleLbl="node3" presStyleIdx="1" presStyleCnt="8"/>
      <dgm:spPr/>
    </dgm:pt>
    <dgm:pt modelId="{71B08BB1-253C-4557-84A4-AEBF2D4D8829}" type="pres">
      <dgm:prSet presAssocID="{6FBD47BB-C5ED-44A6-80F5-E9CCA882359C}" presName="text3" presStyleLbl="fgAcc3" presStyleIdx="1" presStyleCnt="8">
        <dgm:presLayoutVars>
          <dgm:chPref val="3"/>
        </dgm:presLayoutVars>
      </dgm:prSet>
      <dgm:spPr/>
    </dgm:pt>
    <dgm:pt modelId="{9D02B546-A075-4F68-A334-100478C32B3E}" type="pres">
      <dgm:prSet presAssocID="{6FBD47BB-C5ED-44A6-80F5-E9CCA882359C}" presName="hierChild4" presStyleCnt="0"/>
      <dgm:spPr/>
    </dgm:pt>
    <dgm:pt modelId="{7BFB97C8-D30E-40B3-947F-EE1E874E47BD}" type="pres">
      <dgm:prSet presAssocID="{3E319F88-DB5E-42FB-9185-F1713D26D6C1}" presName="Name10" presStyleLbl="parChTrans1D2" presStyleIdx="1" presStyleCnt="5"/>
      <dgm:spPr/>
    </dgm:pt>
    <dgm:pt modelId="{4E724A45-4D24-4B9E-87D6-F155F7705C96}" type="pres">
      <dgm:prSet presAssocID="{C332EB54-3634-4432-955F-86E3C8DA510F}" presName="hierRoot2" presStyleCnt="0"/>
      <dgm:spPr/>
    </dgm:pt>
    <dgm:pt modelId="{76A09E0C-5980-4C7B-B395-2ECFEF5C7191}" type="pres">
      <dgm:prSet presAssocID="{C332EB54-3634-4432-955F-86E3C8DA510F}" presName="composite2" presStyleCnt="0"/>
      <dgm:spPr/>
    </dgm:pt>
    <dgm:pt modelId="{7713C574-B1FA-4DC0-9A22-BD7D18C6DCE7}" type="pres">
      <dgm:prSet presAssocID="{C332EB54-3634-4432-955F-86E3C8DA510F}" presName="background2" presStyleLbl="node2" presStyleIdx="1" presStyleCnt="5"/>
      <dgm:spPr/>
    </dgm:pt>
    <dgm:pt modelId="{2FD1C6B4-3A3D-4343-9CAD-8C792698CD8A}" type="pres">
      <dgm:prSet presAssocID="{C332EB54-3634-4432-955F-86E3C8DA510F}" presName="text2" presStyleLbl="fgAcc2" presStyleIdx="1" presStyleCnt="5">
        <dgm:presLayoutVars>
          <dgm:chPref val="3"/>
        </dgm:presLayoutVars>
      </dgm:prSet>
      <dgm:spPr/>
    </dgm:pt>
    <dgm:pt modelId="{6F5CF717-EC6B-430A-B6C3-5390A2377BA6}" type="pres">
      <dgm:prSet presAssocID="{C332EB54-3634-4432-955F-86E3C8DA510F}" presName="hierChild3" presStyleCnt="0"/>
      <dgm:spPr/>
    </dgm:pt>
    <dgm:pt modelId="{1496A563-CE58-4D99-886C-A3385287E882}" type="pres">
      <dgm:prSet presAssocID="{57A3E7F1-1FF2-407A-AC17-01B31DAAB7F6}" presName="Name17" presStyleLbl="parChTrans1D3" presStyleIdx="2" presStyleCnt="8"/>
      <dgm:spPr/>
    </dgm:pt>
    <dgm:pt modelId="{0BEF2411-AE07-4B5C-A819-CDB51970A13D}" type="pres">
      <dgm:prSet presAssocID="{E768C364-E7DD-45E6-81AA-477ACB473A04}" presName="hierRoot3" presStyleCnt="0"/>
      <dgm:spPr/>
    </dgm:pt>
    <dgm:pt modelId="{DD198317-3AF6-423E-8E17-A729F29BA1C4}" type="pres">
      <dgm:prSet presAssocID="{E768C364-E7DD-45E6-81AA-477ACB473A04}" presName="composite3" presStyleCnt="0"/>
      <dgm:spPr/>
    </dgm:pt>
    <dgm:pt modelId="{5C541EE5-FA14-434C-80D3-6F138492B265}" type="pres">
      <dgm:prSet presAssocID="{E768C364-E7DD-45E6-81AA-477ACB473A04}" presName="background3" presStyleLbl="node3" presStyleIdx="2" presStyleCnt="8"/>
      <dgm:spPr/>
    </dgm:pt>
    <dgm:pt modelId="{2DA3FF23-2B5B-4AF8-8D1D-1AB67B0FE353}" type="pres">
      <dgm:prSet presAssocID="{E768C364-E7DD-45E6-81AA-477ACB473A04}" presName="text3" presStyleLbl="fgAcc3" presStyleIdx="2" presStyleCnt="8" custLinFactNeighborX="689" custLinFactNeighborY="557">
        <dgm:presLayoutVars>
          <dgm:chPref val="3"/>
        </dgm:presLayoutVars>
      </dgm:prSet>
      <dgm:spPr/>
    </dgm:pt>
    <dgm:pt modelId="{A97FDA49-E5A7-4A48-A59F-59E25B49DE81}" type="pres">
      <dgm:prSet presAssocID="{E768C364-E7DD-45E6-81AA-477ACB473A04}" presName="hierChild4" presStyleCnt="0"/>
      <dgm:spPr/>
    </dgm:pt>
    <dgm:pt modelId="{BB95A25C-AD9C-4147-BE9C-D1CC02B2369B}" type="pres">
      <dgm:prSet presAssocID="{3FE9B263-2116-4795-B8FA-9C5491F12E68}" presName="Name23" presStyleLbl="parChTrans1D4" presStyleIdx="0" presStyleCnt="6"/>
      <dgm:spPr/>
    </dgm:pt>
    <dgm:pt modelId="{74064AE4-875E-4E48-87D5-79998DE7D1D3}" type="pres">
      <dgm:prSet presAssocID="{3360DE84-0121-41F0-801F-477B3C0DA902}" presName="hierRoot4" presStyleCnt="0"/>
      <dgm:spPr/>
    </dgm:pt>
    <dgm:pt modelId="{5B28C64A-5C7A-4259-AB09-D722D1903CBF}" type="pres">
      <dgm:prSet presAssocID="{3360DE84-0121-41F0-801F-477B3C0DA902}" presName="composite4" presStyleCnt="0"/>
      <dgm:spPr/>
    </dgm:pt>
    <dgm:pt modelId="{AE623883-5A4C-4544-8A57-A9F75FE7DA82}" type="pres">
      <dgm:prSet presAssocID="{3360DE84-0121-41F0-801F-477B3C0DA902}" presName="background4" presStyleLbl="node4" presStyleIdx="0" presStyleCnt="6"/>
      <dgm:spPr/>
    </dgm:pt>
    <dgm:pt modelId="{CF4F0BC3-E12B-41EB-AFAD-2460B90AB7E6}" type="pres">
      <dgm:prSet presAssocID="{3360DE84-0121-41F0-801F-477B3C0DA902}" presName="text4" presStyleLbl="fgAcc4" presStyleIdx="0" presStyleCnt="6">
        <dgm:presLayoutVars>
          <dgm:chPref val="3"/>
        </dgm:presLayoutVars>
      </dgm:prSet>
      <dgm:spPr/>
    </dgm:pt>
    <dgm:pt modelId="{19C0338F-DE7F-4EB9-B192-826624005AF3}" type="pres">
      <dgm:prSet presAssocID="{3360DE84-0121-41F0-801F-477B3C0DA902}" presName="hierChild5" presStyleCnt="0"/>
      <dgm:spPr/>
    </dgm:pt>
    <dgm:pt modelId="{A155D501-E500-4F82-897A-F5B166540A53}" type="pres">
      <dgm:prSet presAssocID="{09500E0F-B4FF-43FC-9E7B-2A30188B70E0}" presName="Name23" presStyleLbl="parChTrans1D4" presStyleIdx="1" presStyleCnt="6"/>
      <dgm:spPr/>
    </dgm:pt>
    <dgm:pt modelId="{FCB4A12D-82FD-44DD-B0E0-28AD23EB2B41}" type="pres">
      <dgm:prSet presAssocID="{7A6D65A5-21B9-4EF0-9648-3C9E99A1518A}" presName="hierRoot4" presStyleCnt="0"/>
      <dgm:spPr/>
    </dgm:pt>
    <dgm:pt modelId="{5CA5E591-DB90-4F66-A287-9CDE15775B26}" type="pres">
      <dgm:prSet presAssocID="{7A6D65A5-21B9-4EF0-9648-3C9E99A1518A}" presName="composite4" presStyleCnt="0"/>
      <dgm:spPr/>
    </dgm:pt>
    <dgm:pt modelId="{878799EB-DA26-45C4-A0D2-E5601304EA48}" type="pres">
      <dgm:prSet presAssocID="{7A6D65A5-21B9-4EF0-9648-3C9E99A1518A}" presName="background4" presStyleLbl="node4" presStyleIdx="1" presStyleCnt="6"/>
      <dgm:spPr/>
    </dgm:pt>
    <dgm:pt modelId="{19C07D8B-626C-47DC-A3BE-310ED9A1EDA5}" type="pres">
      <dgm:prSet presAssocID="{7A6D65A5-21B9-4EF0-9648-3C9E99A1518A}" presName="text4" presStyleLbl="fgAcc4" presStyleIdx="1" presStyleCnt="6">
        <dgm:presLayoutVars>
          <dgm:chPref val="3"/>
        </dgm:presLayoutVars>
      </dgm:prSet>
      <dgm:spPr/>
    </dgm:pt>
    <dgm:pt modelId="{A879CD15-1766-48EC-B45F-A8658E931A99}" type="pres">
      <dgm:prSet presAssocID="{7A6D65A5-21B9-4EF0-9648-3C9E99A1518A}" presName="hierChild5" presStyleCnt="0"/>
      <dgm:spPr/>
    </dgm:pt>
    <dgm:pt modelId="{C6F14C07-EB26-457F-A997-44BC6DDDCEF9}" type="pres">
      <dgm:prSet presAssocID="{EA052117-E751-4722-A376-A805A64E76AD}" presName="Name23" presStyleLbl="parChTrans1D4" presStyleIdx="2" presStyleCnt="6"/>
      <dgm:spPr/>
    </dgm:pt>
    <dgm:pt modelId="{5698A08A-899C-4D42-B150-4FD50E62C564}" type="pres">
      <dgm:prSet presAssocID="{8E736164-CCD4-4AD9-9E9B-8A5CB948B10B}" presName="hierRoot4" presStyleCnt="0"/>
      <dgm:spPr/>
    </dgm:pt>
    <dgm:pt modelId="{C57C7914-825A-456D-89BA-2B3A307097BF}" type="pres">
      <dgm:prSet presAssocID="{8E736164-CCD4-4AD9-9E9B-8A5CB948B10B}" presName="composite4" presStyleCnt="0"/>
      <dgm:spPr/>
    </dgm:pt>
    <dgm:pt modelId="{D8C6F34F-1713-4133-8AC2-B83E85B8FC1F}" type="pres">
      <dgm:prSet presAssocID="{8E736164-CCD4-4AD9-9E9B-8A5CB948B10B}" presName="background4" presStyleLbl="node4" presStyleIdx="2" presStyleCnt="6"/>
      <dgm:spPr/>
    </dgm:pt>
    <dgm:pt modelId="{D07268B2-E0E4-4C1C-982D-AF163C4A58ED}" type="pres">
      <dgm:prSet presAssocID="{8E736164-CCD4-4AD9-9E9B-8A5CB948B10B}" presName="text4" presStyleLbl="fgAcc4" presStyleIdx="2" presStyleCnt="6">
        <dgm:presLayoutVars>
          <dgm:chPref val="3"/>
        </dgm:presLayoutVars>
      </dgm:prSet>
      <dgm:spPr/>
    </dgm:pt>
    <dgm:pt modelId="{97B41B5D-044C-4094-BC59-D238B2D79E25}" type="pres">
      <dgm:prSet presAssocID="{8E736164-CCD4-4AD9-9E9B-8A5CB948B10B}" presName="hierChild5" presStyleCnt="0"/>
      <dgm:spPr/>
    </dgm:pt>
    <dgm:pt modelId="{26E73774-956B-4A0A-961E-5BC9B1EB2A89}" type="pres">
      <dgm:prSet presAssocID="{2688797B-0F42-4290-B9A3-0A8BF0356B83}" presName="Name17" presStyleLbl="parChTrans1D3" presStyleIdx="3" presStyleCnt="8"/>
      <dgm:spPr/>
    </dgm:pt>
    <dgm:pt modelId="{7E23B364-26A1-4668-B1BD-F2F4C06079EA}" type="pres">
      <dgm:prSet presAssocID="{E84FC7AB-290A-4D2F-AD3E-C4B4C571ED28}" presName="hierRoot3" presStyleCnt="0"/>
      <dgm:spPr/>
    </dgm:pt>
    <dgm:pt modelId="{0EB96C8E-2166-4288-8683-C7A447BC4225}" type="pres">
      <dgm:prSet presAssocID="{E84FC7AB-290A-4D2F-AD3E-C4B4C571ED28}" presName="composite3" presStyleCnt="0"/>
      <dgm:spPr/>
    </dgm:pt>
    <dgm:pt modelId="{4B74FF9E-452E-4C37-BCB7-CDE48768DB9D}" type="pres">
      <dgm:prSet presAssocID="{E84FC7AB-290A-4D2F-AD3E-C4B4C571ED28}" presName="background3" presStyleLbl="node3" presStyleIdx="3" presStyleCnt="8"/>
      <dgm:spPr/>
    </dgm:pt>
    <dgm:pt modelId="{56497603-374D-4AF9-82C9-08EEFB03E007}" type="pres">
      <dgm:prSet presAssocID="{E84FC7AB-290A-4D2F-AD3E-C4B4C571ED28}" presName="text3" presStyleLbl="fgAcc3" presStyleIdx="3" presStyleCnt="8">
        <dgm:presLayoutVars>
          <dgm:chPref val="3"/>
        </dgm:presLayoutVars>
      </dgm:prSet>
      <dgm:spPr/>
    </dgm:pt>
    <dgm:pt modelId="{47EEBFD2-573E-4CC6-8793-836F554A2CDD}" type="pres">
      <dgm:prSet presAssocID="{E84FC7AB-290A-4D2F-AD3E-C4B4C571ED28}" presName="hierChild4" presStyleCnt="0"/>
      <dgm:spPr/>
    </dgm:pt>
    <dgm:pt modelId="{4D71288D-24D6-412B-8FCA-F7642C35D155}" type="pres">
      <dgm:prSet presAssocID="{0CAAEB59-6799-40AF-9DF6-2361D348552B}" presName="Name23" presStyleLbl="parChTrans1D4" presStyleIdx="3" presStyleCnt="6"/>
      <dgm:spPr/>
    </dgm:pt>
    <dgm:pt modelId="{7E4EB4C2-953B-47D8-9CC5-0407FB1A3F82}" type="pres">
      <dgm:prSet presAssocID="{9733117E-488A-45B2-9E67-98E9E33102C1}" presName="hierRoot4" presStyleCnt="0"/>
      <dgm:spPr/>
    </dgm:pt>
    <dgm:pt modelId="{6E035E9A-FC15-4366-B952-B8366EA337D0}" type="pres">
      <dgm:prSet presAssocID="{9733117E-488A-45B2-9E67-98E9E33102C1}" presName="composite4" presStyleCnt="0"/>
      <dgm:spPr/>
    </dgm:pt>
    <dgm:pt modelId="{2E1FADEE-F067-48CD-8CCD-ECA030303457}" type="pres">
      <dgm:prSet presAssocID="{9733117E-488A-45B2-9E67-98E9E33102C1}" presName="background4" presStyleLbl="node4" presStyleIdx="3" presStyleCnt="6"/>
      <dgm:spPr/>
    </dgm:pt>
    <dgm:pt modelId="{74E61C86-8697-41B6-9698-57F4504A81F8}" type="pres">
      <dgm:prSet presAssocID="{9733117E-488A-45B2-9E67-98E9E33102C1}" presName="text4" presStyleLbl="fgAcc4" presStyleIdx="3" presStyleCnt="6">
        <dgm:presLayoutVars>
          <dgm:chPref val="3"/>
        </dgm:presLayoutVars>
      </dgm:prSet>
      <dgm:spPr/>
    </dgm:pt>
    <dgm:pt modelId="{3DAA6A6F-7BC8-40D6-AFD0-357EE70C24BB}" type="pres">
      <dgm:prSet presAssocID="{9733117E-488A-45B2-9E67-98E9E33102C1}" presName="hierChild5" presStyleCnt="0"/>
      <dgm:spPr/>
    </dgm:pt>
    <dgm:pt modelId="{EBFAADE1-2A39-40CE-A79A-DAD406E624A9}" type="pres">
      <dgm:prSet presAssocID="{63997A01-5A57-4FE4-80B7-034B291F2668}" presName="Name23" presStyleLbl="parChTrans1D4" presStyleIdx="4" presStyleCnt="6"/>
      <dgm:spPr/>
    </dgm:pt>
    <dgm:pt modelId="{39CDEC02-59C3-46A8-871A-A9A44C622557}" type="pres">
      <dgm:prSet presAssocID="{D35143C6-6287-4A0B-B9C5-F5C6A52C4B0D}" presName="hierRoot4" presStyleCnt="0"/>
      <dgm:spPr/>
    </dgm:pt>
    <dgm:pt modelId="{E44FDFEF-5A68-4AC0-801E-E8D4A95BA250}" type="pres">
      <dgm:prSet presAssocID="{D35143C6-6287-4A0B-B9C5-F5C6A52C4B0D}" presName="composite4" presStyleCnt="0"/>
      <dgm:spPr/>
    </dgm:pt>
    <dgm:pt modelId="{CDFC31DB-C142-443D-8B8F-69B9D749D059}" type="pres">
      <dgm:prSet presAssocID="{D35143C6-6287-4A0B-B9C5-F5C6A52C4B0D}" presName="background4" presStyleLbl="node4" presStyleIdx="4" presStyleCnt="6"/>
      <dgm:spPr/>
    </dgm:pt>
    <dgm:pt modelId="{9F1187D7-0953-483A-AAEF-0F9FD00D3868}" type="pres">
      <dgm:prSet presAssocID="{D35143C6-6287-4A0B-B9C5-F5C6A52C4B0D}" presName="text4" presStyleLbl="fgAcc4" presStyleIdx="4" presStyleCnt="6">
        <dgm:presLayoutVars>
          <dgm:chPref val="3"/>
        </dgm:presLayoutVars>
      </dgm:prSet>
      <dgm:spPr/>
    </dgm:pt>
    <dgm:pt modelId="{26F40132-69AD-4173-A36B-79F5580CE3A5}" type="pres">
      <dgm:prSet presAssocID="{D35143C6-6287-4A0B-B9C5-F5C6A52C4B0D}" presName="hierChild5" presStyleCnt="0"/>
      <dgm:spPr/>
    </dgm:pt>
    <dgm:pt modelId="{D068033E-0983-4A47-9E78-A7D68F0E035B}" type="pres">
      <dgm:prSet presAssocID="{CC12715C-C775-4B69-B818-5F27B92BD284}" presName="Name23" presStyleLbl="parChTrans1D4" presStyleIdx="5" presStyleCnt="6"/>
      <dgm:spPr/>
    </dgm:pt>
    <dgm:pt modelId="{28F29612-1C16-49A1-BFAB-DBCF3607EBD5}" type="pres">
      <dgm:prSet presAssocID="{1964424B-80E9-45EC-946E-5403DFDA21E2}" presName="hierRoot4" presStyleCnt="0"/>
      <dgm:spPr/>
    </dgm:pt>
    <dgm:pt modelId="{F361709F-B0D0-4DF5-87A2-361610257C7C}" type="pres">
      <dgm:prSet presAssocID="{1964424B-80E9-45EC-946E-5403DFDA21E2}" presName="composite4" presStyleCnt="0"/>
      <dgm:spPr/>
    </dgm:pt>
    <dgm:pt modelId="{3FC555A5-1847-406C-B95F-D76014EE51B4}" type="pres">
      <dgm:prSet presAssocID="{1964424B-80E9-45EC-946E-5403DFDA21E2}" presName="background4" presStyleLbl="node4" presStyleIdx="5" presStyleCnt="6"/>
      <dgm:spPr/>
    </dgm:pt>
    <dgm:pt modelId="{093CCEEE-93E7-4EBC-9296-5D1644527B6B}" type="pres">
      <dgm:prSet presAssocID="{1964424B-80E9-45EC-946E-5403DFDA21E2}" presName="text4" presStyleLbl="fgAcc4" presStyleIdx="5" presStyleCnt="6">
        <dgm:presLayoutVars>
          <dgm:chPref val="3"/>
        </dgm:presLayoutVars>
      </dgm:prSet>
      <dgm:spPr/>
    </dgm:pt>
    <dgm:pt modelId="{B4DF4393-58D7-45CF-992C-CF9D2150FF51}" type="pres">
      <dgm:prSet presAssocID="{1964424B-80E9-45EC-946E-5403DFDA21E2}" presName="hierChild5" presStyleCnt="0"/>
      <dgm:spPr/>
    </dgm:pt>
    <dgm:pt modelId="{6DF39E30-5F50-42C9-8C5A-4F04840EFBB7}" type="pres">
      <dgm:prSet presAssocID="{B6537615-000C-4CC9-8F7B-09C9265AFF29}" presName="Name10" presStyleLbl="parChTrans1D2" presStyleIdx="2" presStyleCnt="5"/>
      <dgm:spPr/>
    </dgm:pt>
    <dgm:pt modelId="{A26CFAD6-AD97-4393-A0DD-03369C5C4AC4}" type="pres">
      <dgm:prSet presAssocID="{C481577E-3C9A-48B6-94F6-B294CA1AB537}" presName="hierRoot2" presStyleCnt="0"/>
      <dgm:spPr/>
    </dgm:pt>
    <dgm:pt modelId="{58DA878B-69E8-440F-AF9D-631E24A9247B}" type="pres">
      <dgm:prSet presAssocID="{C481577E-3C9A-48B6-94F6-B294CA1AB537}" presName="composite2" presStyleCnt="0"/>
      <dgm:spPr/>
    </dgm:pt>
    <dgm:pt modelId="{2697B96E-AF2E-4C64-8FC8-5E1CA8ACC66E}" type="pres">
      <dgm:prSet presAssocID="{C481577E-3C9A-48B6-94F6-B294CA1AB537}" presName="background2" presStyleLbl="node2" presStyleIdx="2" presStyleCnt="5"/>
      <dgm:spPr/>
    </dgm:pt>
    <dgm:pt modelId="{4046C5FB-9D9C-499C-BA97-D09F1A367DEA}" type="pres">
      <dgm:prSet presAssocID="{C481577E-3C9A-48B6-94F6-B294CA1AB537}" presName="text2" presStyleLbl="fgAcc2" presStyleIdx="2" presStyleCnt="5">
        <dgm:presLayoutVars>
          <dgm:chPref val="3"/>
        </dgm:presLayoutVars>
      </dgm:prSet>
      <dgm:spPr/>
    </dgm:pt>
    <dgm:pt modelId="{C91C94ED-83B1-43C9-A04D-466FDABAE83B}" type="pres">
      <dgm:prSet presAssocID="{C481577E-3C9A-48B6-94F6-B294CA1AB537}" presName="hierChild3" presStyleCnt="0"/>
      <dgm:spPr/>
    </dgm:pt>
    <dgm:pt modelId="{A67BCF15-A5E7-43A1-8A51-C1910C1AE28B}" type="pres">
      <dgm:prSet presAssocID="{52FBC8D4-7547-47B0-88F6-7A03EF186D18}" presName="Name17" presStyleLbl="parChTrans1D3" presStyleIdx="4" presStyleCnt="8"/>
      <dgm:spPr/>
    </dgm:pt>
    <dgm:pt modelId="{C1F94243-A720-4817-986F-08E0CCFB7ED0}" type="pres">
      <dgm:prSet presAssocID="{8CEA2964-DE22-4A70-B38A-1A9DA7AE08A7}" presName="hierRoot3" presStyleCnt="0"/>
      <dgm:spPr/>
    </dgm:pt>
    <dgm:pt modelId="{42118458-F67D-478B-8B3F-E4F5B27747E9}" type="pres">
      <dgm:prSet presAssocID="{8CEA2964-DE22-4A70-B38A-1A9DA7AE08A7}" presName="composite3" presStyleCnt="0"/>
      <dgm:spPr/>
    </dgm:pt>
    <dgm:pt modelId="{082EDB94-12E2-4684-8705-89C386A81B72}" type="pres">
      <dgm:prSet presAssocID="{8CEA2964-DE22-4A70-B38A-1A9DA7AE08A7}" presName="background3" presStyleLbl="node3" presStyleIdx="4" presStyleCnt="8"/>
      <dgm:spPr/>
    </dgm:pt>
    <dgm:pt modelId="{07D272A2-AFBC-4626-BBCD-82AEDC7B25A5}" type="pres">
      <dgm:prSet presAssocID="{8CEA2964-DE22-4A70-B38A-1A9DA7AE08A7}" presName="text3" presStyleLbl="fgAcc3" presStyleIdx="4" presStyleCnt="8">
        <dgm:presLayoutVars>
          <dgm:chPref val="3"/>
        </dgm:presLayoutVars>
      </dgm:prSet>
      <dgm:spPr/>
    </dgm:pt>
    <dgm:pt modelId="{E433C39F-DB4A-4858-A8F7-ACC8FDF1F9B6}" type="pres">
      <dgm:prSet presAssocID="{8CEA2964-DE22-4A70-B38A-1A9DA7AE08A7}" presName="hierChild4" presStyleCnt="0"/>
      <dgm:spPr/>
    </dgm:pt>
    <dgm:pt modelId="{E90AB79E-638A-492A-A2D6-146253A47494}" type="pres">
      <dgm:prSet presAssocID="{0F9BBB99-503D-457E-8F77-57A2D34B5D8D}" presName="Name10" presStyleLbl="parChTrans1D2" presStyleIdx="3" presStyleCnt="5"/>
      <dgm:spPr/>
    </dgm:pt>
    <dgm:pt modelId="{98D64E7E-5B49-474F-B6AA-FB74B267BAE2}" type="pres">
      <dgm:prSet presAssocID="{1D53DA4C-A67F-44C4-BA36-EA604726F164}" presName="hierRoot2" presStyleCnt="0"/>
      <dgm:spPr/>
    </dgm:pt>
    <dgm:pt modelId="{6E218972-83F2-4F8B-A2B1-4527602D62ED}" type="pres">
      <dgm:prSet presAssocID="{1D53DA4C-A67F-44C4-BA36-EA604726F164}" presName="composite2" presStyleCnt="0"/>
      <dgm:spPr/>
    </dgm:pt>
    <dgm:pt modelId="{F18D17FB-CFAD-4120-BEBB-AE12A85D2253}" type="pres">
      <dgm:prSet presAssocID="{1D53DA4C-A67F-44C4-BA36-EA604726F164}" presName="background2" presStyleLbl="node2" presStyleIdx="3" presStyleCnt="5"/>
      <dgm:spPr/>
    </dgm:pt>
    <dgm:pt modelId="{901C84DF-3068-448C-B97D-C99421DEF717}" type="pres">
      <dgm:prSet presAssocID="{1D53DA4C-A67F-44C4-BA36-EA604726F164}" presName="text2" presStyleLbl="fgAcc2" presStyleIdx="3" presStyleCnt="5">
        <dgm:presLayoutVars>
          <dgm:chPref val="3"/>
        </dgm:presLayoutVars>
      </dgm:prSet>
      <dgm:spPr/>
    </dgm:pt>
    <dgm:pt modelId="{2D2C82B1-E8CE-4D40-8377-1AD7A781DBF1}" type="pres">
      <dgm:prSet presAssocID="{1D53DA4C-A67F-44C4-BA36-EA604726F164}" presName="hierChild3" presStyleCnt="0"/>
      <dgm:spPr/>
    </dgm:pt>
    <dgm:pt modelId="{C2141A05-7FA0-443E-9B28-308917A1802C}" type="pres">
      <dgm:prSet presAssocID="{28B21FB6-2DD9-494E-8740-C0347BB32421}" presName="Name17" presStyleLbl="parChTrans1D3" presStyleIdx="5" presStyleCnt="8"/>
      <dgm:spPr/>
    </dgm:pt>
    <dgm:pt modelId="{711AB573-C318-42E0-BD31-23ADA9361810}" type="pres">
      <dgm:prSet presAssocID="{AF5571F5-D4CF-4472-88C9-D1609B1C70B7}" presName="hierRoot3" presStyleCnt="0"/>
      <dgm:spPr/>
    </dgm:pt>
    <dgm:pt modelId="{B13A1655-F8EC-4BCD-8C07-1157C6D2C74D}" type="pres">
      <dgm:prSet presAssocID="{AF5571F5-D4CF-4472-88C9-D1609B1C70B7}" presName="composite3" presStyleCnt="0"/>
      <dgm:spPr/>
    </dgm:pt>
    <dgm:pt modelId="{A5CA8105-A07A-473C-A5EF-80A1F7D988F0}" type="pres">
      <dgm:prSet presAssocID="{AF5571F5-D4CF-4472-88C9-D1609B1C70B7}" presName="background3" presStyleLbl="node3" presStyleIdx="5" presStyleCnt="8"/>
      <dgm:spPr/>
    </dgm:pt>
    <dgm:pt modelId="{49289E3C-F469-493C-AA68-8D99F5109194}" type="pres">
      <dgm:prSet presAssocID="{AF5571F5-D4CF-4472-88C9-D1609B1C70B7}" presName="text3" presStyleLbl="fgAcc3" presStyleIdx="5" presStyleCnt="8">
        <dgm:presLayoutVars>
          <dgm:chPref val="3"/>
        </dgm:presLayoutVars>
      </dgm:prSet>
      <dgm:spPr/>
    </dgm:pt>
    <dgm:pt modelId="{9E5CC540-D809-4945-8A34-FC5F96ABB516}" type="pres">
      <dgm:prSet presAssocID="{AF5571F5-D4CF-4472-88C9-D1609B1C70B7}" presName="hierChild4" presStyleCnt="0"/>
      <dgm:spPr/>
    </dgm:pt>
    <dgm:pt modelId="{C6EB96CB-A42C-4B0D-A162-7CA2D8D6C468}" type="pres">
      <dgm:prSet presAssocID="{5231FBE2-A114-4911-978B-241BF12F797D}" presName="Name10" presStyleLbl="parChTrans1D2" presStyleIdx="4" presStyleCnt="5"/>
      <dgm:spPr/>
    </dgm:pt>
    <dgm:pt modelId="{5914D9D8-1904-4F1A-90EA-C9EC5B34137D}" type="pres">
      <dgm:prSet presAssocID="{16BAD0ED-61F2-4B2C-A4FE-F4FA8C04F290}" presName="hierRoot2" presStyleCnt="0"/>
      <dgm:spPr/>
    </dgm:pt>
    <dgm:pt modelId="{4DA44A48-7764-4B9A-BA83-CC15C7593AEE}" type="pres">
      <dgm:prSet presAssocID="{16BAD0ED-61F2-4B2C-A4FE-F4FA8C04F290}" presName="composite2" presStyleCnt="0"/>
      <dgm:spPr/>
    </dgm:pt>
    <dgm:pt modelId="{02E81510-27CC-446F-95CD-DBF2929E21B2}" type="pres">
      <dgm:prSet presAssocID="{16BAD0ED-61F2-4B2C-A4FE-F4FA8C04F290}" presName="background2" presStyleLbl="node2" presStyleIdx="4" presStyleCnt="5"/>
      <dgm:spPr/>
    </dgm:pt>
    <dgm:pt modelId="{97C3FDF7-FBB3-4A82-B367-973CA75AEBD1}" type="pres">
      <dgm:prSet presAssocID="{16BAD0ED-61F2-4B2C-A4FE-F4FA8C04F290}" presName="text2" presStyleLbl="fgAcc2" presStyleIdx="4" presStyleCnt="5">
        <dgm:presLayoutVars>
          <dgm:chPref val="3"/>
        </dgm:presLayoutVars>
      </dgm:prSet>
      <dgm:spPr/>
    </dgm:pt>
    <dgm:pt modelId="{C78073EA-953F-478F-9B3B-DEF66E4571BF}" type="pres">
      <dgm:prSet presAssocID="{16BAD0ED-61F2-4B2C-A4FE-F4FA8C04F290}" presName="hierChild3" presStyleCnt="0"/>
      <dgm:spPr/>
    </dgm:pt>
    <dgm:pt modelId="{55B9CF0F-65DA-4B81-9474-EF2EF8DE5477}" type="pres">
      <dgm:prSet presAssocID="{AF9375EB-4309-49A4-A319-0CF29F9B95B8}" presName="Name17" presStyleLbl="parChTrans1D3" presStyleIdx="6" presStyleCnt="8"/>
      <dgm:spPr/>
    </dgm:pt>
    <dgm:pt modelId="{987AE382-F609-42A8-BB60-326DD7ECD57B}" type="pres">
      <dgm:prSet presAssocID="{3859AA2E-0D07-48C6-85EC-93D5950B2D6D}" presName="hierRoot3" presStyleCnt="0"/>
      <dgm:spPr/>
    </dgm:pt>
    <dgm:pt modelId="{FF5938B8-3BF3-4AF1-A90B-001024DB3CC5}" type="pres">
      <dgm:prSet presAssocID="{3859AA2E-0D07-48C6-85EC-93D5950B2D6D}" presName="composite3" presStyleCnt="0"/>
      <dgm:spPr/>
    </dgm:pt>
    <dgm:pt modelId="{DEC63AD9-D181-4F10-8AEC-5A97B3D9FE25}" type="pres">
      <dgm:prSet presAssocID="{3859AA2E-0D07-48C6-85EC-93D5950B2D6D}" presName="background3" presStyleLbl="node3" presStyleIdx="6" presStyleCnt="8"/>
      <dgm:spPr/>
    </dgm:pt>
    <dgm:pt modelId="{15BEB0DF-2455-472A-9FC9-585B2D89E884}" type="pres">
      <dgm:prSet presAssocID="{3859AA2E-0D07-48C6-85EC-93D5950B2D6D}" presName="text3" presStyleLbl="fgAcc3" presStyleIdx="6" presStyleCnt="8">
        <dgm:presLayoutVars>
          <dgm:chPref val="3"/>
        </dgm:presLayoutVars>
      </dgm:prSet>
      <dgm:spPr/>
    </dgm:pt>
    <dgm:pt modelId="{7B65D74E-7F3B-4666-9117-BFE5CEA739B7}" type="pres">
      <dgm:prSet presAssocID="{3859AA2E-0D07-48C6-85EC-93D5950B2D6D}" presName="hierChild4" presStyleCnt="0"/>
      <dgm:spPr/>
    </dgm:pt>
    <dgm:pt modelId="{F8269338-04D3-41F0-96DF-F1AB0E398679}" type="pres">
      <dgm:prSet presAssocID="{575E29D3-E94C-49CD-95C9-D1B89F3F3B40}" presName="Name17" presStyleLbl="parChTrans1D3" presStyleIdx="7" presStyleCnt="8"/>
      <dgm:spPr/>
    </dgm:pt>
    <dgm:pt modelId="{9BCF9033-E724-430C-B834-38BFD221C7A5}" type="pres">
      <dgm:prSet presAssocID="{C9AA1810-DB13-473E-894E-EB844A91A44F}" presName="hierRoot3" presStyleCnt="0"/>
      <dgm:spPr/>
    </dgm:pt>
    <dgm:pt modelId="{C23BFB72-6F5B-43DF-B0BB-FB731438A5E8}" type="pres">
      <dgm:prSet presAssocID="{C9AA1810-DB13-473E-894E-EB844A91A44F}" presName="composite3" presStyleCnt="0"/>
      <dgm:spPr/>
    </dgm:pt>
    <dgm:pt modelId="{D54A59A5-99DD-4D98-839B-EA817A576BF3}" type="pres">
      <dgm:prSet presAssocID="{C9AA1810-DB13-473E-894E-EB844A91A44F}" presName="background3" presStyleLbl="node3" presStyleIdx="7" presStyleCnt="8"/>
      <dgm:spPr/>
    </dgm:pt>
    <dgm:pt modelId="{29BBA4C5-11F1-472E-934E-94182567CFF9}" type="pres">
      <dgm:prSet presAssocID="{C9AA1810-DB13-473E-894E-EB844A91A44F}" presName="text3" presStyleLbl="fgAcc3" presStyleIdx="7" presStyleCnt="8">
        <dgm:presLayoutVars>
          <dgm:chPref val="3"/>
        </dgm:presLayoutVars>
      </dgm:prSet>
      <dgm:spPr/>
    </dgm:pt>
    <dgm:pt modelId="{6FEFE6DC-CB55-4CAA-BE44-2B2022AD0B79}" type="pres">
      <dgm:prSet presAssocID="{C9AA1810-DB13-473E-894E-EB844A91A44F}" presName="hierChild4" presStyleCnt="0"/>
      <dgm:spPr/>
    </dgm:pt>
  </dgm:ptLst>
  <dgm:cxnLst>
    <dgm:cxn modelId="{69B2CF06-8925-4D0A-BDAB-C92E1DB8650A}" type="presOf" srcId="{8E736164-CCD4-4AD9-9E9B-8A5CB948B10B}" destId="{D07268B2-E0E4-4C1C-982D-AF163C4A58ED}" srcOrd="0" destOrd="0" presId="urn:microsoft.com/office/officeart/2005/8/layout/hierarchy1"/>
    <dgm:cxn modelId="{03D34F09-45AD-4D4C-9E5E-07E37C2F3CC6}" type="presOf" srcId="{AF5571F5-D4CF-4472-88C9-D1609B1C70B7}" destId="{49289E3C-F469-493C-AA68-8D99F5109194}" srcOrd="0" destOrd="0" presId="urn:microsoft.com/office/officeart/2005/8/layout/hierarchy1"/>
    <dgm:cxn modelId="{069A5410-473C-45B2-ADD1-39DB97B5491C}" type="presOf" srcId="{EA052117-E751-4722-A376-A805A64E76AD}" destId="{C6F14C07-EB26-457F-A997-44BC6DDDCEF9}" srcOrd="0" destOrd="0" presId="urn:microsoft.com/office/officeart/2005/8/layout/hierarchy1"/>
    <dgm:cxn modelId="{719E8C16-F4CA-4DFE-8B1C-9B7DF42DED20}" srcId="{666FE0BF-6930-409D-A08B-AFE48FA3D21F}" destId="{9305F31E-AF7D-435D-A16A-46A88B830C63}" srcOrd="0" destOrd="0" parTransId="{96578E66-01FD-48A6-931F-7106F2074682}" sibTransId="{70350D6E-1779-4581-B88E-B554EA8EFA61}"/>
    <dgm:cxn modelId="{7AFBDA16-C8F2-44F8-A594-F6CE2D6BC5BA}" type="presOf" srcId="{52FBC8D4-7547-47B0-88F6-7A03EF186D18}" destId="{A67BCF15-A5E7-43A1-8A51-C1910C1AE28B}" srcOrd="0" destOrd="0" presId="urn:microsoft.com/office/officeart/2005/8/layout/hierarchy1"/>
    <dgm:cxn modelId="{49CB8120-343B-4E93-918D-ED08884BBA70}" type="presOf" srcId="{3360DE84-0121-41F0-801F-477B3C0DA902}" destId="{CF4F0BC3-E12B-41EB-AFAD-2460B90AB7E6}" srcOrd="0" destOrd="0" presId="urn:microsoft.com/office/officeart/2005/8/layout/hierarchy1"/>
    <dgm:cxn modelId="{369FB525-B9A8-47D6-8ECD-A54FA839AE3C}" type="presOf" srcId="{6FBD47BB-C5ED-44A6-80F5-E9CCA882359C}" destId="{71B08BB1-253C-4557-84A4-AEBF2D4D8829}" srcOrd="0" destOrd="0" presId="urn:microsoft.com/office/officeart/2005/8/layout/hierarchy1"/>
    <dgm:cxn modelId="{59A0F62A-D4E7-429C-ABC5-36D5AF9A8588}" type="presOf" srcId="{1964424B-80E9-45EC-946E-5403DFDA21E2}" destId="{093CCEEE-93E7-4EBC-9296-5D1644527B6B}" srcOrd="0" destOrd="0" presId="urn:microsoft.com/office/officeart/2005/8/layout/hierarchy1"/>
    <dgm:cxn modelId="{7EF2F72A-4677-4BF5-8D9C-E50C450B7EC2}" srcId="{8CFD2E12-42B2-409D-808C-1905ABE29808}" destId="{6FBD47BB-C5ED-44A6-80F5-E9CCA882359C}" srcOrd="1" destOrd="0" parTransId="{9C28A467-E6E6-483C-9AB2-02D7DB9F4F94}" sibTransId="{12FFE888-26A5-4E0C-A646-EE6A175B0E73}"/>
    <dgm:cxn modelId="{D68F162E-183F-40D8-9918-9FE4905E9B23}" type="presOf" srcId="{CC12715C-C775-4B69-B818-5F27B92BD284}" destId="{D068033E-0983-4A47-9E78-A7D68F0E035B}" srcOrd="0" destOrd="0" presId="urn:microsoft.com/office/officeart/2005/8/layout/hierarchy1"/>
    <dgm:cxn modelId="{8474FD5D-FCF8-4C95-9F26-571171636905}" type="presOf" srcId="{0CAAEB59-6799-40AF-9DF6-2361D348552B}" destId="{4D71288D-24D6-412B-8FCA-F7642C35D155}" srcOrd="0" destOrd="0" presId="urn:microsoft.com/office/officeart/2005/8/layout/hierarchy1"/>
    <dgm:cxn modelId="{29B29C41-4CD0-481D-9613-EA336293A1F1}" type="presOf" srcId="{AF9375EB-4309-49A4-A319-0CF29F9B95B8}" destId="{55B9CF0F-65DA-4B81-9474-EF2EF8DE5477}" srcOrd="0" destOrd="0" presId="urn:microsoft.com/office/officeart/2005/8/layout/hierarchy1"/>
    <dgm:cxn modelId="{3B8C0066-D7F3-49E9-960F-BADFDBF3F7E8}" srcId="{C332EB54-3634-4432-955F-86E3C8DA510F}" destId="{E84FC7AB-290A-4D2F-AD3E-C4B4C571ED28}" srcOrd="1" destOrd="0" parTransId="{2688797B-0F42-4290-B9A3-0A8BF0356B83}" sibTransId="{9C0C48CB-3ABB-4799-AFB0-3F2F70B7A8FD}"/>
    <dgm:cxn modelId="{BA408447-78FA-47D8-B84A-D3468ECFAC8A}" type="presOf" srcId="{57A3E7F1-1FF2-407A-AC17-01B31DAAB7F6}" destId="{1496A563-CE58-4D99-886C-A3385287E882}" srcOrd="0" destOrd="0" presId="urn:microsoft.com/office/officeart/2005/8/layout/hierarchy1"/>
    <dgm:cxn modelId="{02DD8D47-B49B-4D39-B8FF-C133A6CE0808}" type="presOf" srcId="{3FE9B263-2116-4795-B8FA-9C5491F12E68}" destId="{BB95A25C-AD9C-4147-BE9C-D1CC02B2369B}" srcOrd="0" destOrd="0" presId="urn:microsoft.com/office/officeart/2005/8/layout/hierarchy1"/>
    <dgm:cxn modelId="{4E890469-D6A1-4173-9E95-14B6BC675387}" type="presOf" srcId="{9733117E-488A-45B2-9E67-98E9E33102C1}" destId="{74E61C86-8697-41B6-9698-57F4504A81F8}" srcOrd="0" destOrd="0" presId="urn:microsoft.com/office/officeart/2005/8/layout/hierarchy1"/>
    <dgm:cxn modelId="{F4C1CC69-CEC7-4072-B9C6-CFB79D52ADB4}" srcId="{9733117E-488A-45B2-9E67-98E9E33102C1}" destId="{D35143C6-6287-4A0B-B9C5-F5C6A52C4B0D}" srcOrd="0" destOrd="0" parTransId="{63997A01-5A57-4FE4-80B7-034B291F2668}" sibTransId="{B9B1DCC8-BBB2-4683-9399-359B39D8C39B}"/>
    <dgm:cxn modelId="{31B5DF69-90D9-434A-98C9-166B0755D907}" type="presOf" srcId="{8B40C09F-7A62-4628-A322-059EEB1BDA4F}" destId="{04C0394C-43B6-4417-ADCB-86DEC95282F7}" srcOrd="0" destOrd="0" presId="urn:microsoft.com/office/officeart/2005/8/layout/hierarchy1"/>
    <dgm:cxn modelId="{D9A05C4F-EEBE-4DF8-B69B-0A1A9E9781C8}" srcId="{9305F31E-AF7D-435D-A16A-46A88B830C63}" destId="{8CFD2E12-42B2-409D-808C-1905ABE29808}" srcOrd="0" destOrd="0" parTransId="{42C5A608-F1F5-4E9E-943F-6DACD59D9477}" sibTransId="{8C9D92BB-B7E7-4444-B9B0-C79408D5D6FB}"/>
    <dgm:cxn modelId="{5882D451-2DC0-473B-979D-922C0A4797F0}" type="presOf" srcId="{E768C364-E7DD-45E6-81AA-477ACB473A04}" destId="{2DA3FF23-2B5B-4AF8-8D1D-1AB67B0FE353}" srcOrd="0" destOrd="0" presId="urn:microsoft.com/office/officeart/2005/8/layout/hierarchy1"/>
    <dgm:cxn modelId="{37479952-9262-4682-8D7E-5B5D60D60C9E}" srcId="{7A6D65A5-21B9-4EF0-9648-3C9E99A1518A}" destId="{8E736164-CCD4-4AD9-9E9B-8A5CB948B10B}" srcOrd="0" destOrd="0" parTransId="{EA052117-E751-4722-A376-A805A64E76AD}" sibTransId="{147B4D3B-3F5D-4601-BB66-88F17A29A0D6}"/>
    <dgm:cxn modelId="{36B86874-C01C-48D1-AE87-2F68763EA9FB}" type="presOf" srcId="{5231FBE2-A114-4911-978B-241BF12F797D}" destId="{C6EB96CB-A42C-4B0D-A162-7CA2D8D6C468}" srcOrd="0" destOrd="0" presId="urn:microsoft.com/office/officeart/2005/8/layout/hierarchy1"/>
    <dgm:cxn modelId="{82A3BB54-8458-46BE-8C12-8E8FFC8E10BE}" srcId="{9305F31E-AF7D-435D-A16A-46A88B830C63}" destId="{C481577E-3C9A-48B6-94F6-B294CA1AB537}" srcOrd="2" destOrd="0" parTransId="{B6537615-000C-4CC9-8F7B-09C9265AFF29}" sibTransId="{13444572-941E-4205-92AE-B6BFCFCCF415}"/>
    <dgm:cxn modelId="{401E6575-15B0-464A-A522-96A5B1BE26F8}" type="presOf" srcId="{666FE0BF-6930-409D-A08B-AFE48FA3D21F}" destId="{2F9955E6-F7B2-484E-A784-E71E5AFFD78C}" srcOrd="0" destOrd="0" presId="urn:microsoft.com/office/officeart/2005/8/layout/hierarchy1"/>
    <dgm:cxn modelId="{EADFEB75-4E5D-4942-B4FB-FD3760D94AA4}" type="presOf" srcId="{8CEA2964-DE22-4A70-B38A-1A9DA7AE08A7}" destId="{07D272A2-AFBC-4626-BBCD-82AEDC7B25A5}" srcOrd="0" destOrd="0" presId="urn:microsoft.com/office/officeart/2005/8/layout/hierarchy1"/>
    <dgm:cxn modelId="{E76F6856-8532-42FC-9593-7FAEBB073358}" srcId="{1D53DA4C-A67F-44C4-BA36-EA604726F164}" destId="{AF5571F5-D4CF-4472-88C9-D1609B1C70B7}" srcOrd="0" destOrd="0" parTransId="{28B21FB6-2DD9-494E-8740-C0347BB32421}" sibTransId="{BA181794-4724-427B-AB1B-EA5F319E5DA1}"/>
    <dgm:cxn modelId="{4E02FE58-DBB9-4614-A3AA-9B0C630A26A6}" type="presOf" srcId="{16BAD0ED-61F2-4B2C-A4FE-F4FA8C04F290}" destId="{97C3FDF7-FBB3-4A82-B367-973CA75AEBD1}" srcOrd="0" destOrd="0" presId="urn:microsoft.com/office/officeart/2005/8/layout/hierarchy1"/>
    <dgm:cxn modelId="{C6D6127B-929A-49A7-920E-E8E1DB820973}" type="presOf" srcId="{2688797B-0F42-4290-B9A3-0A8BF0356B83}" destId="{26E73774-956B-4A0A-961E-5BC9B1EB2A89}" srcOrd="0" destOrd="0" presId="urn:microsoft.com/office/officeart/2005/8/layout/hierarchy1"/>
    <dgm:cxn modelId="{31C9367B-6665-47DE-B2F8-1DEFE9659564}" srcId="{C481577E-3C9A-48B6-94F6-B294CA1AB537}" destId="{8CEA2964-DE22-4A70-B38A-1A9DA7AE08A7}" srcOrd="0" destOrd="0" parTransId="{52FBC8D4-7547-47B0-88F6-7A03EF186D18}" sibTransId="{4453E0C0-BCB9-488F-AFBC-5D4DA82E3E5F}"/>
    <dgm:cxn modelId="{A0B9C182-8E2F-4A0C-B4C5-D78694652B39}" srcId="{9305F31E-AF7D-435D-A16A-46A88B830C63}" destId="{1D53DA4C-A67F-44C4-BA36-EA604726F164}" srcOrd="3" destOrd="0" parTransId="{0F9BBB99-503D-457E-8F77-57A2D34B5D8D}" sibTransId="{B175F6AC-9C05-46BD-9130-1CA2DAC729D9}"/>
    <dgm:cxn modelId="{C2853D83-18D7-4EC6-8AB4-AE932AD48074}" srcId="{E84FC7AB-290A-4D2F-AD3E-C4B4C571ED28}" destId="{9733117E-488A-45B2-9E67-98E9E33102C1}" srcOrd="0" destOrd="0" parTransId="{0CAAEB59-6799-40AF-9DF6-2361D348552B}" sibTransId="{E939F8F8-610C-491B-9485-509C004EAB01}"/>
    <dgm:cxn modelId="{AA68168C-13CF-4272-98A3-471C354E5AFB}" type="presOf" srcId="{B6537615-000C-4CC9-8F7B-09C9265AFF29}" destId="{6DF39E30-5F50-42C9-8C5A-4F04840EFBB7}" srcOrd="0" destOrd="0" presId="urn:microsoft.com/office/officeart/2005/8/layout/hierarchy1"/>
    <dgm:cxn modelId="{767BF190-A723-4699-BE63-811A4877BB68}" type="presOf" srcId="{1D53DA4C-A67F-44C4-BA36-EA604726F164}" destId="{901C84DF-3068-448C-B97D-C99421DEF717}" srcOrd="0" destOrd="0" presId="urn:microsoft.com/office/officeart/2005/8/layout/hierarchy1"/>
    <dgm:cxn modelId="{F36C3791-4F0A-48B1-A0DD-AB9075F53C75}" type="presOf" srcId="{9C28A467-E6E6-483C-9AB2-02D7DB9F4F94}" destId="{39C3DEAD-FF72-4756-8288-D437026392CA}" srcOrd="0" destOrd="0" presId="urn:microsoft.com/office/officeart/2005/8/layout/hierarchy1"/>
    <dgm:cxn modelId="{CA643F91-1138-4AB9-927F-8AE8FBE834B8}" srcId="{9305F31E-AF7D-435D-A16A-46A88B830C63}" destId="{C332EB54-3634-4432-955F-86E3C8DA510F}" srcOrd="1" destOrd="0" parTransId="{3E319F88-DB5E-42FB-9185-F1713D26D6C1}" sibTransId="{93EB36A9-A15C-4037-8CC8-E979B0EF0678}"/>
    <dgm:cxn modelId="{A7DC759A-775A-4086-A843-55A22CF12633}" type="presOf" srcId="{28B21FB6-2DD9-494E-8740-C0347BB32421}" destId="{C2141A05-7FA0-443E-9B28-308917A1802C}" srcOrd="0" destOrd="0" presId="urn:microsoft.com/office/officeart/2005/8/layout/hierarchy1"/>
    <dgm:cxn modelId="{7C22689D-72B4-45DD-97DF-F463A35742BC}" type="presOf" srcId="{3E319F88-DB5E-42FB-9185-F1713D26D6C1}" destId="{7BFB97C8-D30E-40B3-947F-EE1E874E47BD}" srcOrd="0" destOrd="0" presId="urn:microsoft.com/office/officeart/2005/8/layout/hierarchy1"/>
    <dgm:cxn modelId="{A8D9D99E-2A43-4568-8B13-B837E572B5B5}" type="presOf" srcId="{9305F31E-AF7D-435D-A16A-46A88B830C63}" destId="{E9E037EE-B665-403D-A118-46D9BB6256A4}" srcOrd="0" destOrd="0" presId="urn:microsoft.com/office/officeart/2005/8/layout/hierarchy1"/>
    <dgm:cxn modelId="{116936A7-3FF8-41A9-8AFC-A96F4B41FC28}" type="presOf" srcId="{575E29D3-E94C-49CD-95C9-D1B89F3F3B40}" destId="{F8269338-04D3-41F0-96DF-F1AB0E398679}" srcOrd="0" destOrd="0" presId="urn:microsoft.com/office/officeart/2005/8/layout/hierarchy1"/>
    <dgm:cxn modelId="{B0EB8BAA-1BF6-499E-B70E-0F04E0389D1D}" type="presOf" srcId="{C9AA1810-DB13-473E-894E-EB844A91A44F}" destId="{29BBA4C5-11F1-472E-934E-94182567CFF9}" srcOrd="0" destOrd="0" presId="urn:microsoft.com/office/officeart/2005/8/layout/hierarchy1"/>
    <dgm:cxn modelId="{B61286BE-D11B-401B-8734-F7FA328FEC49}" srcId="{C332EB54-3634-4432-955F-86E3C8DA510F}" destId="{E768C364-E7DD-45E6-81AA-477ACB473A04}" srcOrd="0" destOrd="0" parTransId="{57A3E7F1-1FF2-407A-AC17-01B31DAAB7F6}" sibTransId="{E32FC256-37C7-4917-9C22-3061694E2E05}"/>
    <dgm:cxn modelId="{DBC7D8C5-2BBE-47E8-87ED-993D4EAB004F}" type="presOf" srcId="{09500E0F-B4FF-43FC-9E7B-2A30188B70E0}" destId="{A155D501-E500-4F82-897A-F5B166540A53}" srcOrd="0" destOrd="0" presId="urn:microsoft.com/office/officeart/2005/8/layout/hierarchy1"/>
    <dgm:cxn modelId="{590C29CA-4925-465E-AFA9-106EC8D90EBC}" type="presOf" srcId="{C481577E-3C9A-48B6-94F6-B294CA1AB537}" destId="{4046C5FB-9D9C-499C-BA97-D09F1A367DEA}" srcOrd="0" destOrd="0" presId="urn:microsoft.com/office/officeart/2005/8/layout/hierarchy1"/>
    <dgm:cxn modelId="{0556A0CE-CE01-4B10-899B-AC05A5975041}" type="presOf" srcId="{42C5A608-F1F5-4E9E-943F-6DACD59D9477}" destId="{286DA92F-37AF-4C80-9732-7423D81E52DB}" srcOrd="0" destOrd="0" presId="urn:microsoft.com/office/officeart/2005/8/layout/hierarchy1"/>
    <dgm:cxn modelId="{E273A6D0-A851-49D1-A527-E35CBC514692}" type="presOf" srcId="{0F9BBB99-503D-457E-8F77-57A2D34B5D8D}" destId="{E90AB79E-638A-492A-A2D6-146253A47494}" srcOrd="0" destOrd="0" presId="urn:microsoft.com/office/officeart/2005/8/layout/hierarchy1"/>
    <dgm:cxn modelId="{38C702D6-8D5C-45CC-BF8A-DB957CC8851B}" srcId="{D35143C6-6287-4A0B-B9C5-F5C6A52C4B0D}" destId="{1964424B-80E9-45EC-946E-5403DFDA21E2}" srcOrd="0" destOrd="0" parTransId="{CC12715C-C775-4B69-B818-5F27B92BD284}" sibTransId="{B99660B5-2E56-4349-9EA0-C4A8E40AB2D9}"/>
    <dgm:cxn modelId="{E34DD1D6-BEF2-4B67-A9E0-4141B7BC153E}" type="presOf" srcId="{5529A944-5695-406E-8F7D-8D431D15FB2B}" destId="{141F89F1-987E-4C24-B55C-CFB051CB0CDF}" srcOrd="0" destOrd="0" presId="urn:microsoft.com/office/officeart/2005/8/layout/hierarchy1"/>
    <dgm:cxn modelId="{7B4DB4DD-2A15-460D-B92F-5E2F87902A77}" srcId="{8CFD2E12-42B2-409D-808C-1905ABE29808}" destId="{5529A944-5695-406E-8F7D-8D431D15FB2B}" srcOrd="0" destOrd="0" parTransId="{8B40C09F-7A62-4628-A322-059EEB1BDA4F}" sibTransId="{B3CECE17-9EE2-4B8C-B9E5-4B95FA3CC17C}"/>
    <dgm:cxn modelId="{CF65C4E6-131E-4242-B3C2-CFD31EDC5A10}" type="presOf" srcId="{C332EB54-3634-4432-955F-86E3C8DA510F}" destId="{2FD1C6B4-3A3D-4343-9CAD-8C792698CD8A}" srcOrd="0" destOrd="0" presId="urn:microsoft.com/office/officeart/2005/8/layout/hierarchy1"/>
    <dgm:cxn modelId="{BA7BCCE8-76E3-4800-87F1-503D54A8020D}" srcId="{16BAD0ED-61F2-4B2C-A4FE-F4FA8C04F290}" destId="{3859AA2E-0D07-48C6-85EC-93D5950B2D6D}" srcOrd="0" destOrd="0" parTransId="{AF9375EB-4309-49A4-A319-0CF29F9B95B8}" sibTransId="{30F268F3-CDB4-437A-9E05-720B68E426F2}"/>
    <dgm:cxn modelId="{78382FEA-D41F-4495-A939-3E69D870392E}" type="presOf" srcId="{8CFD2E12-42B2-409D-808C-1905ABE29808}" destId="{BC54B732-9F06-40CE-A96B-6FA4FDEA8C32}" srcOrd="0" destOrd="0" presId="urn:microsoft.com/office/officeart/2005/8/layout/hierarchy1"/>
    <dgm:cxn modelId="{026CD7EC-76D7-4DDA-A205-5BB5C796D4EA}" type="presOf" srcId="{3859AA2E-0D07-48C6-85EC-93D5950B2D6D}" destId="{15BEB0DF-2455-472A-9FC9-585B2D89E884}" srcOrd="0" destOrd="0" presId="urn:microsoft.com/office/officeart/2005/8/layout/hierarchy1"/>
    <dgm:cxn modelId="{474236ED-9990-4C38-BBAB-21A7C98C51F2}" srcId="{3360DE84-0121-41F0-801F-477B3C0DA902}" destId="{7A6D65A5-21B9-4EF0-9648-3C9E99A1518A}" srcOrd="0" destOrd="0" parTransId="{09500E0F-B4FF-43FC-9E7B-2A30188B70E0}" sibTransId="{ECAE3016-A4F9-4E83-BA5D-B54E9C697A4C}"/>
    <dgm:cxn modelId="{C00CDFF2-3A76-485C-85EB-C31C7404783D}" srcId="{E768C364-E7DD-45E6-81AA-477ACB473A04}" destId="{3360DE84-0121-41F0-801F-477B3C0DA902}" srcOrd="0" destOrd="0" parTransId="{3FE9B263-2116-4795-B8FA-9C5491F12E68}" sibTransId="{A4688EC3-F636-47D9-AB3A-32EF6DF63466}"/>
    <dgm:cxn modelId="{3835BCF6-E72A-472B-B79E-79F6BDF5097D}" type="presOf" srcId="{63997A01-5A57-4FE4-80B7-034B291F2668}" destId="{EBFAADE1-2A39-40CE-A79A-DAD406E624A9}" srcOrd="0" destOrd="0" presId="urn:microsoft.com/office/officeart/2005/8/layout/hierarchy1"/>
    <dgm:cxn modelId="{F25B50F8-4989-4848-A43C-052645CCFC28}" type="presOf" srcId="{D35143C6-6287-4A0B-B9C5-F5C6A52C4B0D}" destId="{9F1187D7-0953-483A-AAEF-0F9FD00D3868}" srcOrd="0" destOrd="0" presId="urn:microsoft.com/office/officeart/2005/8/layout/hierarchy1"/>
    <dgm:cxn modelId="{B250D0F8-27B1-48ED-B5EC-100043AB995D}" type="presOf" srcId="{E84FC7AB-290A-4D2F-AD3E-C4B4C571ED28}" destId="{56497603-374D-4AF9-82C9-08EEFB03E007}" srcOrd="0" destOrd="0" presId="urn:microsoft.com/office/officeart/2005/8/layout/hierarchy1"/>
    <dgm:cxn modelId="{2507D1FA-E497-4677-B5A5-729AF94C1C07}" type="presOf" srcId="{7A6D65A5-21B9-4EF0-9648-3C9E99A1518A}" destId="{19C07D8B-626C-47DC-A3BE-310ED9A1EDA5}" srcOrd="0" destOrd="0" presId="urn:microsoft.com/office/officeart/2005/8/layout/hierarchy1"/>
    <dgm:cxn modelId="{9981C7FD-9193-4457-8B07-69BF3A8A8691}" srcId="{16BAD0ED-61F2-4B2C-A4FE-F4FA8C04F290}" destId="{C9AA1810-DB13-473E-894E-EB844A91A44F}" srcOrd="1" destOrd="0" parTransId="{575E29D3-E94C-49CD-95C9-D1B89F3F3B40}" sibTransId="{D4AFD48A-D787-4BF8-B2B3-A567CF79955D}"/>
    <dgm:cxn modelId="{DA08F3FF-3BF3-45E6-A3DB-2267DBBDEA40}" srcId="{9305F31E-AF7D-435D-A16A-46A88B830C63}" destId="{16BAD0ED-61F2-4B2C-A4FE-F4FA8C04F290}" srcOrd="4" destOrd="0" parTransId="{5231FBE2-A114-4911-978B-241BF12F797D}" sibTransId="{046D3E57-F126-4042-98C3-3DC70010762A}"/>
    <dgm:cxn modelId="{2A010F5F-318E-43F2-AF39-49D62E2431AD}" type="presParOf" srcId="{2F9955E6-F7B2-484E-A784-E71E5AFFD78C}" destId="{F045E4E5-F23B-4C0F-AB1F-C5F125824F82}" srcOrd="0" destOrd="0" presId="urn:microsoft.com/office/officeart/2005/8/layout/hierarchy1"/>
    <dgm:cxn modelId="{91EF5C34-7092-4FC6-A8C4-05013D0B4A6A}" type="presParOf" srcId="{F045E4E5-F23B-4C0F-AB1F-C5F125824F82}" destId="{B4FCD749-BA1B-42D5-8ED4-2153B04BD2EE}" srcOrd="0" destOrd="0" presId="urn:microsoft.com/office/officeart/2005/8/layout/hierarchy1"/>
    <dgm:cxn modelId="{CE7C627F-2F14-41FB-A940-C7E9A115AE72}" type="presParOf" srcId="{B4FCD749-BA1B-42D5-8ED4-2153B04BD2EE}" destId="{981C940F-C099-41FB-8BF7-3FDC6E70E042}" srcOrd="0" destOrd="0" presId="urn:microsoft.com/office/officeart/2005/8/layout/hierarchy1"/>
    <dgm:cxn modelId="{E9EA18D5-3565-44CF-B6E2-9F4808B69246}" type="presParOf" srcId="{B4FCD749-BA1B-42D5-8ED4-2153B04BD2EE}" destId="{E9E037EE-B665-403D-A118-46D9BB6256A4}" srcOrd="1" destOrd="0" presId="urn:microsoft.com/office/officeart/2005/8/layout/hierarchy1"/>
    <dgm:cxn modelId="{E72A7261-DC97-413E-8851-26D51C099C19}" type="presParOf" srcId="{F045E4E5-F23B-4C0F-AB1F-C5F125824F82}" destId="{FEC26AAA-1A9D-4F48-9C8A-87D7C789D763}" srcOrd="1" destOrd="0" presId="urn:microsoft.com/office/officeart/2005/8/layout/hierarchy1"/>
    <dgm:cxn modelId="{6701A27B-BEA1-4F71-882F-B5BB47605CF8}" type="presParOf" srcId="{FEC26AAA-1A9D-4F48-9C8A-87D7C789D763}" destId="{286DA92F-37AF-4C80-9732-7423D81E52DB}" srcOrd="0" destOrd="0" presId="urn:microsoft.com/office/officeart/2005/8/layout/hierarchy1"/>
    <dgm:cxn modelId="{8B2A28BD-4E84-42A3-A1E2-CBD867DD605D}" type="presParOf" srcId="{FEC26AAA-1A9D-4F48-9C8A-87D7C789D763}" destId="{48F1BCAD-9F5E-4F2F-97BE-2615230F0FB9}" srcOrd="1" destOrd="0" presId="urn:microsoft.com/office/officeart/2005/8/layout/hierarchy1"/>
    <dgm:cxn modelId="{2AD870E6-56FC-456D-9676-7ED799BD8196}" type="presParOf" srcId="{48F1BCAD-9F5E-4F2F-97BE-2615230F0FB9}" destId="{C485FCA5-C1F4-43C9-BEC5-8E39A68E07DF}" srcOrd="0" destOrd="0" presId="urn:microsoft.com/office/officeart/2005/8/layout/hierarchy1"/>
    <dgm:cxn modelId="{B856571F-0EA9-4372-B05E-BE25590AC306}" type="presParOf" srcId="{C485FCA5-C1F4-43C9-BEC5-8E39A68E07DF}" destId="{B5A4B53B-BF3C-4528-97AB-5DFE4CF58816}" srcOrd="0" destOrd="0" presId="urn:microsoft.com/office/officeart/2005/8/layout/hierarchy1"/>
    <dgm:cxn modelId="{E183E037-AFCA-468F-AD89-63781FB88347}" type="presParOf" srcId="{C485FCA5-C1F4-43C9-BEC5-8E39A68E07DF}" destId="{BC54B732-9F06-40CE-A96B-6FA4FDEA8C32}" srcOrd="1" destOrd="0" presId="urn:microsoft.com/office/officeart/2005/8/layout/hierarchy1"/>
    <dgm:cxn modelId="{CDC0DFA9-A92B-49F2-A1C3-34607DF3A20C}" type="presParOf" srcId="{48F1BCAD-9F5E-4F2F-97BE-2615230F0FB9}" destId="{36F5A6E7-2A38-433C-8DC3-E30E966FB425}" srcOrd="1" destOrd="0" presId="urn:microsoft.com/office/officeart/2005/8/layout/hierarchy1"/>
    <dgm:cxn modelId="{FF4FA9CA-D16E-41F7-90EF-0EB4695E70DE}" type="presParOf" srcId="{36F5A6E7-2A38-433C-8DC3-E30E966FB425}" destId="{04C0394C-43B6-4417-ADCB-86DEC95282F7}" srcOrd="0" destOrd="0" presId="urn:microsoft.com/office/officeart/2005/8/layout/hierarchy1"/>
    <dgm:cxn modelId="{F4BD917B-00B6-4EDD-890C-0B7E2B400D2A}" type="presParOf" srcId="{36F5A6E7-2A38-433C-8DC3-E30E966FB425}" destId="{12AADEB3-3A36-4700-BBDA-819F89FE059D}" srcOrd="1" destOrd="0" presId="urn:microsoft.com/office/officeart/2005/8/layout/hierarchy1"/>
    <dgm:cxn modelId="{6397B914-976F-4F75-929D-D9697C4BD644}" type="presParOf" srcId="{12AADEB3-3A36-4700-BBDA-819F89FE059D}" destId="{5B311E7D-00AC-4067-8D06-94010F161A81}" srcOrd="0" destOrd="0" presId="urn:microsoft.com/office/officeart/2005/8/layout/hierarchy1"/>
    <dgm:cxn modelId="{3BF301C5-2CB5-4487-AF51-8510D1477FA5}" type="presParOf" srcId="{5B311E7D-00AC-4067-8D06-94010F161A81}" destId="{47010A07-3D50-4624-92F7-29DA6085EC1D}" srcOrd="0" destOrd="0" presId="urn:microsoft.com/office/officeart/2005/8/layout/hierarchy1"/>
    <dgm:cxn modelId="{2C54EB4E-18EA-4E71-A5CD-58D5458E1174}" type="presParOf" srcId="{5B311E7D-00AC-4067-8D06-94010F161A81}" destId="{141F89F1-987E-4C24-B55C-CFB051CB0CDF}" srcOrd="1" destOrd="0" presId="urn:microsoft.com/office/officeart/2005/8/layout/hierarchy1"/>
    <dgm:cxn modelId="{95560E20-4A24-4110-BFE8-230E7CADAE7C}" type="presParOf" srcId="{12AADEB3-3A36-4700-BBDA-819F89FE059D}" destId="{80BCEA6B-0694-4908-A418-1B566A053177}" srcOrd="1" destOrd="0" presId="urn:microsoft.com/office/officeart/2005/8/layout/hierarchy1"/>
    <dgm:cxn modelId="{557B6B6C-97F5-4B13-9A7D-DD681036D25E}" type="presParOf" srcId="{36F5A6E7-2A38-433C-8DC3-E30E966FB425}" destId="{39C3DEAD-FF72-4756-8288-D437026392CA}" srcOrd="2" destOrd="0" presId="urn:microsoft.com/office/officeart/2005/8/layout/hierarchy1"/>
    <dgm:cxn modelId="{4656831A-E3A0-46D5-851D-7A4ED4D13475}" type="presParOf" srcId="{36F5A6E7-2A38-433C-8DC3-E30E966FB425}" destId="{F0823F67-5A01-47DB-BA13-01AE695CA83E}" srcOrd="3" destOrd="0" presId="urn:microsoft.com/office/officeart/2005/8/layout/hierarchy1"/>
    <dgm:cxn modelId="{EA2E11E6-D72B-41AE-A28F-0BCCDDFE8DBB}" type="presParOf" srcId="{F0823F67-5A01-47DB-BA13-01AE695CA83E}" destId="{7283EE7D-2DB9-40CC-8673-2B176100F468}" srcOrd="0" destOrd="0" presId="urn:microsoft.com/office/officeart/2005/8/layout/hierarchy1"/>
    <dgm:cxn modelId="{CE8DD460-AB7E-4F1F-8681-09D884C92239}" type="presParOf" srcId="{7283EE7D-2DB9-40CC-8673-2B176100F468}" destId="{8B1CE822-3998-45DF-8A27-755F94575FB4}" srcOrd="0" destOrd="0" presId="urn:microsoft.com/office/officeart/2005/8/layout/hierarchy1"/>
    <dgm:cxn modelId="{65A6EBFF-1821-4BB5-95CF-E09DBE6359E0}" type="presParOf" srcId="{7283EE7D-2DB9-40CC-8673-2B176100F468}" destId="{71B08BB1-253C-4557-84A4-AEBF2D4D8829}" srcOrd="1" destOrd="0" presId="urn:microsoft.com/office/officeart/2005/8/layout/hierarchy1"/>
    <dgm:cxn modelId="{61A1D84F-1941-498A-85D3-454F1A796565}" type="presParOf" srcId="{F0823F67-5A01-47DB-BA13-01AE695CA83E}" destId="{9D02B546-A075-4F68-A334-100478C32B3E}" srcOrd="1" destOrd="0" presId="urn:microsoft.com/office/officeart/2005/8/layout/hierarchy1"/>
    <dgm:cxn modelId="{472CB74C-6B2B-4114-BB6D-599C6F210046}" type="presParOf" srcId="{FEC26AAA-1A9D-4F48-9C8A-87D7C789D763}" destId="{7BFB97C8-D30E-40B3-947F-EE1E874E47BD}" srcOrd="2" destOrd="0" presId="urn:microsoft.com/office/officeart/2005/8/layout/hierarchy1"/>
    <dgm:cxn modelId="{AE0A3C05-ADF1-418C-8A25-12163CACC10D}" type="presParOf" srcId="{FEC26AAA-1A9D-4F48-9C8A-87D7C789D763}" destId="{4E724A45-4D24-4B9E-87D6-F155F7705C96}" srcOrd="3" destOrd="0" presId="urn:microsoft.com/office/officeart/2005/8/layout/hierarchy1"/>
    <dgm:cxn modelId="{41FEF56D-8951-4ED7-A6CF-75880A6D276F}" type="presParOf" srcId="{4E724A45-4D24-4B9E-87D6-F155F7705C96}" destId="{76A09E0C-5980-4C7B-B395-2ECFEF5C7191}" srcOrd="0" destOrd="0" presId="urn:microsoft.com/office/officeart/2005/8/layout/hierarchy1"/>
    <dgm:cxn modelId="{594ABCED-89A1-405E-A6FC-399308D7BE39}" type="presParOf" srcId="{76A09E0C-5980-4C7B-B395-2ECFEF5C7191}" destId="{7713C574-B1FA-4DC0-9A22-BD7D18C6DCE7}" srcOrd="0" destOrd="0" presId="urn:microsoft.com/office/officeart/2005/8/layout/hierarchy1"/>
    <dgm:cxn modelId="{F6B12550-2595-417E-97BD-F5C6707E94B8}" type="presParOf" srcId="{76A09E0C-5980-4C7B-B395-2ECFEF5C7191}" destId="{2FD1C6B4-3A3D-4343-9CAD-8C792698CD8A}" srcOrd="1" destOrd="0" presId="urn:microsoft.com/office/officeart/2005/8/layout/hierarchy1"/>
    <dgm:cxn modelId="{9F0906F4-6C64-4026-B76B-DDB70A0E4140}" type="presParOf" srcId="{4E724A45-4D24-4B9E-87D6-F155F7705C96}" destId="{6F5CF717-EC6B-430A-B6C3-5390A2377BA6}" srcOrd="1" destOrd="0" presId="urn:microsoft.com/office/officeart/2005/8/layout/hierarchy1"/>
    <dgm:cxn modelId="{1AB239DD-F82F-47B9-84F8-ED9C775D6F62}" type="presParOf" srcId="{6F5CF717-EC6B-430A-B6C3-5390A2377BA6}" destId="{1496A563-CE58-4D99-886C-A3385287E882}" srcOrd="0" destOrd="0" presId="urn:microsoft.com/office/officeart/2005/8/layout/hierarchy1"/>
    <dgm:cxn modelId="{CF795DDB-6438-42CC-BD18-EA4380FF1D50}" type="presParOf" srcId="{6F5CF717-EC6B-430A-B6C3-5390A2377BA6}" destId="{0BEF2411-AE07-4B5C-A819-CDB51970A13D}" srcOrd="1" destOrd="0" presId="urn:microsoft.com/office/officeart/2005/8/layout/hierarchy1"/>
    <dgm:cxn modelId="{3BDC990D-E207-49DB-A99B-0E4FF0478683}" type="presParOf" srcId="{0BEF2411-AE07-4B5C-A819-CDB51970A13D}" destId="{DD198317-3AF6-423E-8E17-A729F29BA1C4}" srcOrd="0" destOrd="0" presId="urn:microsoft.com/office/officeart/2005/8/layout/hierarchy1"/>
    <dgm:cxn modelId="{ECE75F71-17F6-4DB2-A594-2F634C981A5D}" type="presParOf" srcId="{DD198317-3AF6-423E-8E17-A729F29BA1C4}" destId="{5C541EE5-FA14-434C-80D3-6F138492B265}" srcOrd="0" destOrd="0" presId="urn:microsoft.com/office/officeart/2005/8/layout/hierarchy1"/>
    <dgm:cxn modelId="{DA1C1576-2CE6-4328-BB2A-23F15A2CA767}" type="presParOf" srcId="{DD198317-3AF6-423E-8E17-A729F29BA1C4}" destId="{2DA3FF23-2B5B-4AF8-8D1D-1AB67B0FE353}" srcOrd="1" destOrd="0" presId="urn:microsoft.com/office/officeart/2005/8/layout/hierarchy1"/>
    <dgm:cxn modelId="{382C1459-EAF7-4EF9-9C00-B55FEBD6B0EC}" type="presParOf" srcId="{0BEF2411-AE07-4B5C-A819-CDB51970A13D}" destId="{A97FDA49-E5A7-4A48-A59F-59E25B49DE81}" srcOrd="1" destOrd="0" presId="urn:microsoft.com/office/officeart/2005/8/layout/hierarchy1"/>
    <dgm:cxn modelId="{022CB3F6-BA6A-4DE2-ACFF-2E8376865A64}" type="presParOf" srcId="{A97FDA49-E5A7-4A48-A59F-59E25B49DE81}" destId="{BB95A25C-AD9C-4147-BE9C-D1CC02B2369B}" srcOrd="0" destOrd="0" presId="urn:microsoft.com/office/officeart/2005/8/layout/hierarchy1"/>
    <dgm:cxn modelId="{29611009-FD4B-470E-91E2-3EDF00E485CF}" type="presParOf" srcId="{A97FDA49-E5A7-4A48-A59F-59E25B49DE81}" destId="{74064AE4-875E-4E48-87D5-79998DE7D1D3}" srcOrd="1" destOrd="0" presId="urn:microsoft.com/office/officeart/2005/8/layout/hierarchy1"/>
    <dgm:cxn modelId="{9DCB8D39-65B1-43F2-AA50-F8A48B9D78A6}" type="presParOf" srcId="{74064AE4-875E-4E48-87D5-79998DE7D1D3}" destId="{5B28C64A-5C7A-4259-AB09-D722D1903CBF}" srcOrd="0" destOrd="0" presId="urn:microsoft.com/office/officeart/2005/8/layout/hierarchy1"/>
    <dgm:cxn modelId="{6CED1D9D-EB65-45B3-B02F-FEFC016E4689}" type="presParOf" srcId="{5B28C64A-5C7A-4259-AB09-D722D1903CBF}" destId="{AE623883-5A4C-4544-8A57-A9F75FE7DA82}" srcOrd="0" destOrd="0" presId="urn:microsoft.com/office/officeart/2005/8/layout/hierarchy1"/>
    <dgm:cxn modelId="{3F0983CA-8AB9-46D9-AE6C-82AC17F5FA30}" type="presParOf" srcId="{5B28C64A-5C7A-4259-AB09-D722D1903CBF}" destId="{CF4F0BC3-E12B-41EB-AFAD-2460B90AB7E6}" srcOrd="1" destOrd="0" presId="urn:microsoft.com/office/officeart/2005/8/layout/hierarchy1"/>
    <dgm:cxn modelId="{608C9C0C-E30D-469D-9D80-687C98086643}" type="presParOf" srcId="{74064AE4-875E-4E48-87D5-79998DE7D1D3}" destId="{19C0338F-DE7F-4EB9-B192-826624005AF3}" srcOrd="1" destOrd="0" presId="urn:microsoft.com/office/officeart/2005/8/layout/hierarchy1"/>
    <dgm:cxn modelId="{AB44E73E-C89E-4E27-8195-3416E2528B88}" type="presParOf" srcId="{19C0338F-DE7F-4EB9-B192-826624005AF3}" destId="{A155D501-E500-4F82-897A-F5B166540A53}" srcOrd="0" destOrd="0" presId="urn:microsoft.com/office/officeart/2005/8/layout/hierarchy1"/>
    <dgm:cxn modelId="{0E2E616B-9224-4212-8FD3-8AC357084FAA}" type="presParOf" srcId="{19C0338F-DE7F-4EB9-B192-826624005AF3}" destId="{FCB4A12D-82FD-44DD-B0E0-28AD23EB2B41}" srcOrd="1" destOrd="0" presId="urn:microsoft.com/office/officeart/2005/8/layout/hierarchy1"/>
    <dgm:cxn modelId="{C7DE2972-319B-472B-B4C2-84116670563E}" type="presParOf" srcId="{FCB4A12D-82FD-44DD-B0E0-28AD23EB2B41}" destId="{5CA5E591-DB90-4F66-A287-9CDE15775B26}" srcOrd="0" destOrd="0" presId="urn:microsoft.com/office/officeart/2005/8/layout/hierarchy1"/>
    <dgm:cxn modelId="{21422074-52FC-4442-AF03-545A9B2C2D22}" type="presParOf" srcId="{5CA5E591-DB90-4F66-A287-9CDE15775B26}" destId="{878799EB-DA26-45C4-A0D2-E5601304EA48}" srcOrd="0" destOrd="0" presId="urn:microsoft.com/office/officeart/2005/8/layout/hierarchy1"/>
    <dgm:cxn modelId="{94812E66-2A7F-487B-A3C5-75A5305284A2}" type="presParOf" srcId="{5CA5E591-DB90-4F66-A287-9CDE15775B26}" destId="{19C07D8B-626C-47DC-A3BE-310ED9A1EDA5}" srcOrd="1" destOrd="0" presId="urn:microsoft.com/office/officeart/2005/8/layout/hierarchy1"/>
    <dgm:cxn modelId="{63ABFDAC-4A26-4FF7-84A9-5ED1BD1DAC57}" type="presParOf" srcId="{FCB4A12D-82FD-44DD-B0E0-28AD23EB2B41}" destId="{A879CD15-1766-48EC-B45F-A8658E931A99}" srcOrd="1" destOrd="0" presId="urn:microsoft.com/office/officeart/2005/8/layout/hierarchy1"/>
    <dgm:cxn modelId="{2753FCBF-9A26-4AA5-B027-3DE2B13AE532}" type="presParOf" srcId="{A879CD15-1766-48EC-B45F-A8658E931A99}" destId="{C6F14C07-EB26-457F-A997-44BC6DDDCEF9}" srcOrd="0" destOrd="0" presId="urn:microsoft.com/office/officeart/2005/8/layout/hierarchy1"/>
    <dgm:cxn modelId="{C2498F08-CB20-42EE-A2B3-D815ACFF40C1}" type="presParOf" srcId="{A879CD15-1766-48EC-B45F-A8658E931A99}" destId="{5698A08A-899C-4D42-B150-4FD50E62C564}" srcOrd="1" destOrd="0" presId="urn:microsoft.com/office/officeart/2005/8/layout/hierarchy1"/>
    <dgm:cxn modelId="{F4A4BA36-D6D9-4E59-AC5A-FB27B0A6EC90}" type="presParOf" srcId="{5698A08A-899C-4D42-B150-4FD50E62C564}" destId="{C57C7914-825A-456D-89BA-2B3A307097BF}" srcOrd="0" destOrd="0" presId="urn:microsoft.com/office/officeart/2005/8/layout/hierarchy1"/>
    <dgm:cxn modelId="{D4C14484-E456-4A1F-99DA-D28C157A44D2}" type="presParOf" srcId="{C57C7914-825A-456D-89BA-2B3A307097BF}" destId="{D8C6F34F-1713-4133-8AC2-B83E85B8FC1F}" srcOrd="0" destOrd="0" presId="urn:microsoft.com/office/officeart/2005/8/layout/hierarchy1"/>
    <dgm:cxn modelId="{26947BE8-75E0-43A0-9CED-334AFAE0B7BB}" type="presParOf" srcId="{C57C7914-825A-456D-89BA-2B3A307097BF}" destId="{D07268B2-E0E4-4C1C-982D-AF163C4A58ED}" srcOrd="1" destOrd="0" presId="urn:microsoft.com/office/officeart/2005/8/layout/hierarchy1"/>
    <dgm:cxn modelId="{17DF6F91-8205-4890-BCE9-952128E960A2}" type="presParOf" srcId="{5698A08A-899C-4D42-B150-4FD50E62C564}" destId="{97B41B5D-044C-4094-BC59-D238B2D79E25}" srcOrd="1" destOrd="0" presId="urn:microsoft.com/office/officeart/2005/8/layout/hierarchy1"/>
    <dgm:cxn modelId="{58AAEF51-E17B-4F6F-A68D-3E7812F6DC80}" type="presParOf" srcId="{6F5CF717-EC6B-430A-B6C3-5390A2377BA6}" destId="{26E73774-956B-4A0A-961E-5BC9B1EB2A89}" srcOrd="2" destOrd="0" presId="urn:microsoft.com/office/officeart/2005/8/layout/hierarchy1"/>
    <dgm:cxn modelId="{A148387F-0FF7-4A4E-B819-3FC963530BC9}" type="presParOf" srcId="{6F5CF717-EC6B-430A-B6C3-5390A2377BA6}" destId="{7E23B364-26A1-4668-B1BD-F2F4C06079EA}" srcOrd="3" destOrd="0" presId="urn:microsoft.com/office/officeart/2005/8/layout/hierarchy1"/>
    <dgm:cxn modelId="{800B451D-5EC3-41FE-8900-5D58DD8B1726}" type="presParOf" srcId="{7E23B364-26A1-4668-B1BD-F2F4C06079EA}" destId="{0EB96C8E-2166-4288-8683-C7A447BC4225}" srcOrd="0" destOrd="0" presId="urn:microsoft.com/office/officeart/2005/8/layout/hierarchy1"/>
    <dgm:cxn modelId="{DED8ED53-2645-4D54-A8A9-4E4629788A46}" type="presParOf" srcId="{0EB96C8E-2166-4288-8683-C7A447BC4225}" destId="{4B74FF9E-452E-4C37-BCB7-CDE48768DB9D}" srcOrd="0" destOrd="0" presId="urn:microsoft.com/office/officeart/2005/8/layout/hierarchy1"/>
    <dgm:cxn modelId="{D361740F-E40E-4E5E-BB03-29C5854100F5}" type="presParOf" srcId="{0EB96C8E-2166-4288-8683-C7A447BC4225}" destId="{56497603-374D-4AF9-82C9-08EEFB03E007}" srcOrd="1" destOrd="0" presId="urn:microsoft.com/office/officeart/2005/8/layout/hierarchy1"/>
    <dgm:cxn modelId="{9842CE71-0641-4CD4-99A1-2D1D4C75F971}" type="presParOf" srcId="{7E23B364-26A1-4668-B1BD-F2F4C06079EA}" destId="{47EEBFD2-573E-4CC6-8793-836F554A2CDD}" srcOrd="1" destOrd="0" presId="urn:microsoft.com/office/officeart/2005/8/layout/hierarchy1"/>
    <dgm:cxn modelId="{59BCA61E-6BCA-42AA-B264-BC520D62551A}" type="presParOf" srcId="{47EEBFD2-573E-4CC6-8793-836F554A2CDD}" destId="{4D71288D-24D6-412B-8FCA-F7642C35D155}" srcOrd="0" destOrd="0" presId="urn:microsoft.com/office/officeart/2005/8/layout/hierarchy1"/>
    <dgm:cxn modelId="{109ADB9C-25F3-463A-8BA1-2F712532AD37}" type="presParOf" srcId="{47EEBFD2-573E-4CC6-8793-836F554A2CDD}" destId="{7E4EB4C2-953B-47D8-9CC5-0407FB1A3F82}" srcOrd="1" destOrd="0" presId="urn:microsoft.com/office/officeart/2005/8/layout/hierarchy1"/>
    <dgm:cxn modelId="{B39B6279-9B50-4630-A7A5-6ED06888F3D7}" type="presParOf" srcId="{7E4EB4C2-953B-47D8-9CC5-0407FB1A3F82}" destId="{6E035E9A-FC15-4366-B952-B8366EA337D0}" srcOrd="0" destOrd="0" presId="urn:microsoft.com/office/officeart/2005/8/layout/hierarchy1"/>
    <dgm:cxn modelId="{5781125E-1486-4694-BC2D-64DE916DCF34}" type="presParOf" srcId="{6E035E9A-FC15-4366-B952-B8366EA337D0}" destId="{2E1FADEE-F067-48CD-8CCD-ECA030303457}" srcOrd="0" destOrd="0" presId="urn:microsoft.com/office/officeart/2005/8/layout/hierarchy1"/>
    <dgm:cxn modelId="{70657B4E-56D2-4D33-A3D6-8429A8F5C3D0}" type="presParOf" srcId="{6E035E9A-FC15-4366-B952-B8366EA337D0}" destId="{74E61C86-8697-41B6-9698-57F4504A81F8}" srcOrd="1" destOrd="0" presId="urn:microsoft.com/office/officeart/2005/8/layout/hierarchy1"/>
    <dgm:cxn modelId="{872D777C-B700-47BE-9DB7-CB6D3ED6A978}" type="presParOf" srcId="{7E4EB4C2-953B-47D8-9CC5-0407FB1A3F82}" destId="{3DAA6A6F-7BC8-40D6-AFD0-357EE70C24BB}" srcOrd="1" destOrd="0" presId="urn:microsoft.com/office/officeart/2005/8/layout/hierarchy1"/>
    <dgm:cxn modelId="{7EB82347-DDCC-44B5-9150-62BF5DEF4C30}" type="presParOf" srcId="{3DAA6A6F-7BC8-40D6-AFD0-357EE70C24BB}" destId="{EBFAADE1-2A39-40CE-A79A-DAD406E624A9}" srcOrd="0" destOrd="0" presId="urn:microsoft.com/office/officeart/2005/8/layout/hierarchy1"/>
    <dgm:cxn modelId="{EAE60563-64B4-4985-B5D4-E87638672C36}" type="presParOf" srcId="{3DAA6A6F-7BC8-40D6-AFD0-357EE70C24BB}" destId="{39CDEC02-59C3-46A8-871A-A9A44C622557}" srcOrd="1" destOrd="0" presId="urn:microsoft.com/office/officeart/2005/8/layout/hierarchy1"/>
    <dgm:cxn modelId="{D9040F0A-5183-4643-A191-F49D85EB4FFA}" type="presParOf" srcId="{39CDEC02-59C3-46A8-871A-A9A44C622557}" destId="{E44FDFEF-5A68-4AC0-801E-E8D4A95BA250}" srcOrd="0" destOrd="0" presId="urn:microsoft.com/office/officeart/2005/8/layout/hierarchy1"/>
    <dgm:cxn modelId="{B1AA9357-619C-4AAE-A5DD-5801E893724F}" type="presParOf" srcId="{E44FDFEF-5A68-4AC0-801E-E8D4A95BA250}" destId="{CDFC31DB-C142-443D-8B8F-69B9D749D059}" srcOrd="0" destOrd="0" presId="urn:microsoft.com/office/officeart/2005/8/layout/hierarchy1"/>
    <dgm:cxn modelId="{744656A1-AD1F-4F1A-B77B-8B68A047CA96}" type="presParOf" srcId="{E44FDFEF-5A68-4AC0-801E-E8D4A95BA250}" destId="{9F1187D7-0953-483A-AAEF-0F9FD00D3868}" srcOrd="1" destOrd="0" presId="urn:microsoft.com/office/officeart/2005/8/layout/hierarchy1"/>
    <dgm:cxn modelId="{FBB0F3D9-5AD1-4F40-86A5-896B5D8D08D2}" type="presParOf" srcId="{39CDEC02-59C3-46A8-871A-A9A44C622557}" destId="{26F40132-69AD-4173-A36B-79F5580CE3A5}" srcOrd="1" destOrd="0" presId="urn:microsoft.com/office/officeart/2005/8/layout/hierarchy1"/>
    <dgm:cxn modelId="{6C29C8B3-FCCE-433A-A46F-B41E567906A8}" type="presParOf" srcId="{26F40132-69AD-4173-A36B-79F5580CE3A5}" destId="{D068033E-0983-4A47-9E78-A7D68F0E035B}" srcOrd="0" destOrd="0" presId="urn:microsoft.com/office/officeart/2005/8/layout/hierarchy1"/>
    <dgm:cxn modelId="{C99DDE4F-5F15-4B18-86DD-E24A0F25E0F3}" type="presParOf" srcId="{26F40132-69AD-4173-A36B-79F5580CE3A5}" destId="{28F29612-1C16-49A1-BFAB-DBCF3607EBD5}" srcOrd="1" destOrd="0" presId="urn:microsoft.com/office/officeart/2005/8/layout/hierarchy1"/>
    <dgm:cxn modelId="{1DAE2D47-C05E-4EA7-AD9E-56BD6AA5CF5A}" type="presParOf" srcId="{28F29612-1C16-49A1-BFAB-DBCF3607EBD5}" destId="{F361709F-B0D0-4DF5-87A2-361610257C7C}" srcOrd="0" destOrd="0" presId="urn:microsoft.com/office/officeart/2005/8/layout/hierarchy1"/>
    <dgm:cxn modelId="{35DA233B-5D22-46D7-99B8-F95018C31935}" type="presParOf" srcId="{F361709F-B0D0-4DF5-87A2-361610257C7C}" destId="{3FC555A5-1847-406C-B95F-D76014EE51B4}" srcOrd="0" destOrd="0" presId="urn:microsoft.com/office/officeart/2005/8/layout/hierarchy1"/>
    <dgm:cxn modelId="{CD74C49A-52BD-4F9A-8E85-52EA5BAF8066}" type="presParOf" srcId="{F361709F-B0D0-4DF5-87A2-361610257C7C}" destId="{093CCEEE-93E7-4EBC-9296-5D1644527B6B}" srcOrd="1" destOrd="0" presId="urn:microsoft.com/office/officeart/2005/8/layout/hierarchy1"/>
    <dgm:cxn modelId="{C48ECD27-FBEA-401A-9303-ABBDCE1A190F}" type="presParOf" srcId="{28F29612-1C16-49A1-BFAB-DBCF3607EBD5}" destId="{B4DF4393-58D7-45CF-992C-CF9D2150FF51}" srcOrd="1" destOrd="0" presId="urn:microsoft.com/office/officeart/2005/8/layout/hierarchy1"/>
    <dgm:cxn modelId="{8C43B719-0FBD-4EA4-9D76-0DA186EF7373}" type="presParOf" srcId="{FEC26AAA-1A9D-4F48-9C8A-87D7C789D763}" destId="{6DF39E30-5F50-42C9-8C5A-4F04840EFBB7}" srcOrd="4" destOrd="0" presId="urn:microsoft.com/office/officeart/2005/8/layout/hierarchy1"/>
    <dgm:cxn modelId="{AEEEA825-C174-4FDA-9058-34A84BA5781D}" type="presParOf" srcId="{FEC26AAA-1A9D-4F48-9C8A-87D7C789D763}" destId="{A26CFAD6-AD97-4393-A0DD-03369C5C4AC4}" srcOrd="5" destOrd="0" presId="urn:microsoft.com/office/officeart/2005/8/layout/hierarchy1"/>
    <dgm:cxn modelId="{E4EAFECD-A1DF-46F7-B997-3EA5A9378E9E}" type="presParOf" srcId="{A26CFAD6-AD97-4393-A0DD-03369C5C4AC4}" destId="{58DA878B-69E8-440F-AF9D-631E24A9247B}" srcOrd="0" destOrd="0" presId="urn:microsoft.com/office/officeart/2005/8/layout/hierarchy1"/>
    <dgm:cxn modelId="{53DE2447-83D0-4D38-999E-105B77B61DAA}" type="presParOf" srcId="{58DA878B-69E8-440F-AF9D-631E24A9247B}" destId="{2697B96E-AF2E-4C64-8FC8-5E1CA8ACC66E}" srcOrd="0" destOrd="0" presId="urn:microsoft.com/office/officeart/2005/8/layout/hierarchy1"/>
    <dgm:cxn modelId="{EC78CEDE-7ACC-495D-B882-9ACA9707B534}" type="presParOf" srcId="{58DA878B-69E8-440F-AF9D-631E24A9247B}" destId="{4046C5FB-9D9C-499C-BA97-D09F1A367DEA}" srcOrd="1" destOrd="0" presId="urn:microsoft.com/office/officeart/2005/8/layout/hierarchy1"/>
    <dgm:cxn modelId="{9D6D4235-3C00-47B5-AAE1-2A9CE13C2BBF}" type="presParOf" srcId="{A26CFAD6-AD97-4393-A0DD-03369C5C4AC4}" destId="{C91C94ED-83B1-43C9-A04D-466FDABAE83B}" srcOrd="1" destOrd="0" presId="urn:microsoft.com/office/officeart/2005/8/layout/hierarchy1"/>
    <dgm:cxn modelId="{D4FF465B-7357-4BA2-9D5C-51720919CCF0}" type="presParOf" srcId="{C91C94ED-83B1-43C9-A04D-466FDABAE83B}" destId="{A67BCF15-A5E7-43A1-8A51-C1910C1AE28B}" srcOrd="0" destOrd="0" presId="urn:microsoft.com/office/officeart/2005/8/layout/hierarchy1"/>
    <dgm:cxn modelId="{3C591E56-00B0-4CA6-8FBF-C70F98787FBA}" type="presParOf" srcId="{C91C94ED-83B1-43C9-A04D-466FDABAE83B}" destId="{C1F94243-A720-4817-986F-08E0CCFB7ED0}" srcOrd="1" destOrd="0" presId="urn:microsoft.com/office/officeart/2005/8/layout/hierarchy1"/>
    <dgm:cxn modelId="{3C6B3B55-C9FF-494E-8D80-4D3B0221BB9D}" type="presParOf" srcId="{C1F94243-A720-4817-986F-08E0CCFB7ED0}" destId="{42118458-F67D-478B-8B3F-E4F5B27747E9}" srcOrd="0" destOrd="0" presId="urn:microsoft.com/office/officeart/2005/8/layout/hierarchy1"/>
    <dgm:cxn modelId="{D2F8B9E1-06CB-49EC-83CB-FED601DA5446}" type="presParOf" srcId="{42118458-F67D-478B-8B3F-E4F5B27747E9}" destId="{082EDB94-12E2-4684-8705-89C386A81B72}" srcOrd="0" destOrd="0" presId="urn:microsoft.com/office/officeart/2005/8/layout/hierarchy1"/>
    <dgm:cxn modelId="{6C8699EB-1724-48DA-AF92-539602770ED1}" type="presParOf" srcId="{42118458-F67D-478B-8B3F-E4F5B27747E9}" destId="{07D272A2-AFBC-4626-BBCD-82AEDC7B25A5}" srcOrd="1" destOrd="0" presId="urn:microsoft.com/office/officeart/2005/8/layout/hierarchy1"/>
    <dgm:cxn modelId="{1D506631-B330-4793-9258-61632D8A8C66}" type="presParOf" srcId="{C1F94243-A720-4817-986F-08E0CCFB7ED0}" destId="{E433C39F-DB4A-4858-A8F7-ACC8FDF1F9B6}" srcOrd="1" destOrd="0" presId="urn:microsoft.com/office/officeart/2005/8/layout/hierarchy1"/>
    <dgm:cxn modelId="{515B34EF-5577-4895-8086-FEFAF06A7A3F}" type="presParOf" srcId="{FEC26AAA-1A9D-4F48-9C8A-87D7C789D763}" destId="{E90AB79E-638A-492A-A2D6-146253A47494}" srcOrd="6" destOrd="0" presId="urn:microsoft.com/office/officeart/2005/8/layout/hierarchy1"/>
    <dgm:cxn modelId="{B0DA4CB5-D9DA-48DD-875D-ADF5F1CDBE50}" type="presParOf" srcId="{FEC26AAA-1A9D-4F48-9C8A-87D7C789D763}" destId="{98D64E7E-5B49-474F-B6AA-FB74B267BAE2}" srcOrd="7" destOrd="0" presId="urn:microsoft.com/office/officeart/2005/8/layout/hierarchy1"/>
    <dgm:cxn modelId="{2920A461-CB15-48C7-9C6B-536A5DB7CDC6}" type="presParOf" srcId="{98D64E7E-5B49-474F-B6AA-FB74B267BAE2}" destId="{6E218972-83F2-4F8B-A2B1-4527602D62ED}" srcOrd="0" destOrd="0" presId="urn:microsoft.com/office/officeart/2005/8/layout/hierarchy1"/>
    <dgm:cxn modelId="{9A25E073-5CE9-4E1A-BDC3-4BDFDA243BCF}" type="presParOf" srcId="{6E218972-83F2-4F8B-A2B1-4527602D62ED}" destId="{F18D17FB-CFAD-4120-BEBB-AE12A85D2253}" srcOrd="0" destOrd="0" presId="urn:microsoft.com/office/officeart/2005/8/layout/hierarchy1"/>
    <dgm:cxn modelId="{E60E25A9-A4C3-4AB8-8D8E-943BE76F89BC}" type="presParOf" srcId="{6E218972-83F2-4F8B-A2B1-4527602D62ED}" destId="{901C84DF-3068-448C-B97D-C99421DEF717}" srcOrd="1" destOrd="0" presId="urn:microsoft.com/office/officeart/2005/8/layout/hierarchy1"/>
    <dgm:cxn modelId="{51AEEEDB-53FB-4C12-B6B8-BD1276913C01}" type="presParOf" srcId="{98D64E7E-5B49-474F-B6AA-FB74B267BAE2}" destId="{2D2C82B1-E8CE-4D40-8377-1AD7A781DBF1}" srcOrd="1" destOrd="0" presId="urn:microsoft.com/office/officeart/2005/8/layout/hierarchy1"/>
    <dgm:cxn modelId="{3B5C34CA-3DEC-4619-8E10-CC542124FC45}" type="presParOf" srcId="{2D2C82B1-E8CE-4D40-8377-1AD7A781DBF1}" destId="{C2141A05-7FA0-443E-9B28-308917A1802C}" srcOrd="0" destOrd="0" presId="urn:microsoft.com/office/officeart/2005/8/layout/hierarchy1"/>
    <dgm:cxn modelId="{F5538581-C455-4818-ACE7-AB8B8E6995EE}" type="presParOf" srcId="{2D2C82B1-E8CE-4D40-8377-1AD7A781DBF1}" destId="{711AB573-C318-42E0-BD31-23ADA9361810}" srcOrd="1" destOrd="0" presId="urn:microsoft.com/office/officeart/2005/8/layout/hierarchy1"/>
    <dgm:cxn modelId="{F3F8545C-A9E6-472A-A16C-79AF62B16F8A}" type="presParOf" srcId="{711AB573-C318-42E0-BD31-23ADA9361810}" destId="{B13A1655-F8EC-4BCD-8C07-1157C6D2C74D}" srcOrd="0" destOrd="0" presId="urn:microsoft.com/office/officeart/2005/8/layout/hierarchy1"/>
    <dgm:cxn modelId="{583834E1-AA99-4681-9063-B081C7BF2953}" type="presParOf" srcId="{B13A1655-F8EC-4BCD-8C07-1157C6D2C74D}" destId="{A5CA8105-A07A-473C-A5EF-80A1F7D988F0}" srcOrd="0" destOrd="0" presId="urn:microsoft.com/office/officeart/2005/8/layout/hierarchy1"/>
    <dgm:cxn modelId="{1FEDFEAB-D9BE-4653-8252-97B6B22CD578}" type="presParOf" srcId="{B13A1655-F8EC-4BCD-8C07-1157C6D2C74D}" destId="{49289E3C-F469-493C-AA68-8D99F5109194}" srcOrd="1" destOrd="0" presId="urn:microsoft.com/office/officeart/2005/8/layout/hierarchy1"/>
    <dgm:cxn modelId="{5F901185-8442-488B-9EBC-ACBCF81C2797}" type="presParOf" srcId="{711AB573-C318-42E0-BD31-23ADA9361810}" destId="{9E5CC540-D809-4945-8A34-FC5F96ABB516}" srcOrd="1" destOrd="0" presId="urn:microsoft.com/office/officeart/2005/8/layout/hierarchy1"/>
    <dgm:cxn modelId="{D48459BF-E17E-4FE5-B2EE-E1028A53D49E}" type="presParOf" srcId="{FEC26AAA-1A9D-4F48-9C8A-87D7C789D763}" destId="{C6EB96CB-A42C-4B0D-A162-7CA2D8D6C468}" srcOrd="8" destOrd="0" presId="urn:microsoft.com/office/officeart/2005/8/layout/hierarchy1"/>
    <dgm:cxn modelId="{92DB84F2-9D87-475C-84C0-DDC469D5BA50}" type="presParOf" srcId="{FEC26AAA-1A9D-4F48-9C8A-87D7C789D763}" destId="{5914D9D8-1904-4F1A-90EA-C9EC5B34137D}" srcOrd="9" destOrd="0" presId="urn:microsoft.com/office/officeart/2005/8/layout/hierarchy1"/>
    <dgm:cxn modelId="{27765C42-D395-4A0D-913B-670BE7BDFD97}" type="presParOf" srcId="{5914D9D8-1904-4F1A-90EA-C9EC5B34137D}" destId="{4DA44A48-7764-4B9A-BA83-CC15C7593AEE}" srcOrd="0" destOrd="0" presId="urn:microsoft.com/office/officeart/2005/8/layout/hierarchy1"/>
    <dgm:cxn modelId="{53E89C34-3336-4A2E-904E-09B0BA6EB76E}" type="presParOf" srcId="{4DA44A48-7764-4B9A-BA83-CC15C7593AEE}" destId="{02E81510-27CC-446F-95CD-DBF2929E21B2}" srcOrd="0" destOrd="0" presId="urn:microsoft.com/office/officeart/2005/8/layout/hierarchy1"/>
    <dgm:cxn modelId="{BB3A3002-4896-4443-9D25-B1BFAED7DE20}" type="presParOf" srcId="{4DA44A48-7764-4B9A-BA83-CC15C7593AEE}" destId="{97C3FDF7-FBB3-4A82-B367-973CA75AEBD1}" srcOrd="1" destOrd="0" presId="urn:microsoft.com/office/officeart/2005/8/layout/hierarchy1"/>
    <dgm:cxn modelId="{3CC1A086-DB8A-416B-A8AD-DFDD02BFBF04}" type="presParOf" srcId="{5914D9D8-1904-4F1A-90EA-C9EC5B34137D}" destId="{C78073EA-953F-478F-9B3B-DEF66E4571BF}" srcOrd="1" destOrd="0" presId="urn:microsoft.com/office/officeart/2005/8/layout/hierarchy1"/>
    <dgm:cxn modelId="{C9A21D48-A18B-44FA-AAE0-5B7888863FE2}" type="presParOf" srcId="{C78073EA-953F-478F-9B3B-DEF66E4571BF}" destId="{55B9CF0F-65DA-4B81-9474-EF2EF8DE5477}" srcOrd="0" destOrd="0" presId="urn:microsoft.com/office/officeart/2005/8/layout/hierarchy1"/>
    <dgm:cxn modelId="{3FCA7221-92C1-47F8-BE69-D8932904938D}" type="presParOf" srcId="{C78073EA-953F-478F-9B3B-DEF66E4571BF}" destId="{987AE382-F609-42A8-BB60-326DD7ECD57B}" srcOrd="1" destOrd="0" presId="urn:microsoft.com/office/officeart/2005/8/layout/hierarchy1"/>
    <dgm:cxn modelId="{93A8EFBE-EA71-4277-98E2-E0E2D9041EE0}" type="presParOf" srcId="{987AE382-F609-42A8-BB60-326DD7ECD57B}" destId="{FF5938B8-3BF3-4AF1-A90B-001024DB3CC5}" srcOrd="0" destOrd="0" presId="urn:microsoft.com/office/officeart/2005/8/layout/hierarchy1"/>
    <dgm:cxn modelId="{D005938F-F1AC-4774-AD27-E3B7E95E450A}" type="presParOf" srcId="{FF5938B8-3BF3-4AF1-A90B-001024DB3CC5}" destId="{DEC63AD9-D181-4F10-8AEC-5A97B3D9FE25}" srcOrd="0" destOrd="0" presId="urn:microsoft.com/office/officeart/2005/8/layout/hierarchy1"/>
    <dgm:cxn modelId="{FD9B84C4-7F19-4CE7-804B-F1AB16030424}" type="presParOf" srcId="{FF5938B8-3BF3-4AF1-A90B-001024DB3CC5}" destId="{15BEB0DF-2455-472A-9FC9-585B2D89E884}" srcOrd="1" destOrd="0" presId="urn:microsoft.com/office/officeart/2005/8/layout/hierarchy1"/>
    <dgm:cxn modelId="{EDA10B37-F267-438F-976C-E89851DA5A47}" type="presParOf" srcId="{987AE382-F609-42A8-BB60-326DD7ECD57B}" destId="{7B65D74E-7F3B-4666-9117-BFE5CEA739B7}" srcOrd="1" destOrd="0" presId="urn:microsoft.com/office/officeart/2005/8/layout/hierarchy1"/>
    <dgm:cxn modelId="{B3749FC4-D1B5-496D-B230-C8B7FF770DBF}" type="presParOf" srcId="{C78073EA-953F-478F-9B3B-DEF66E4571BF}" destId="{F8269338-04D3-41F0-96DF-F1AB0E398679}" srcOrd="2" destOrd="0" presId="urn:microsoft.com/office/officeart/2005/8/layout/hierarchy1"/>
    <dgm:cxn modelId="{BF061FCA-CEA5-459B-A45A-B05B59C259D8}" type="presParOf" srcId="{C78073EA-953F-478F-9B3B-DEF66E4571BF}" destId="{9BCF9033-E724-430C-B834-38BFD221C7A5}" srcOrd="3" destOrd="0" presId="urn:microsoft.com/office/officeart/2005/8/layout/hierarchy1"/>
    <dgm:cxn modelId="{5EFD2148-DD69-43F6-85C4-94938F4509CC}" type="presParOf" srcId="{9BCF9033-E724-430C-B834-38BFD221C7A5}" destId="{C23BFB72-6F5B-43DF-B0BB-FB731438A5E8}" srcOrd="0" destOrd="0" presId="urn:microsoft.com/office/officeart/2005/8/layout/hierarchy1"/>
    <dgm:cxn modelId="{149C5E72-FBB3-486D-8990-0E9A9567FAA8}" type="presParOf" srcId="{C23BFB72-6F5B-43DF-B0BB-FB731438A5E8}" destId="{D54A59A5-99DD-4D98-839B-EA817A576BF3}" srcOrd="0" destOrd="0" presId="urn:microsoft.com/office/officeart/2005/8/layout/hierarchy1"/>
    <dgm:cxn modelId="{34C0E912-F89A-467F-84BE-0D61697960A0}" type="presParOf" srcId="{C23BFB72-6F5B-43DF-B0BB-FB731438A5E8}" destId="{29BBA4C5-11F1-472E-934E-94182567CFF9}" srcOrd="1" destOrd="0" presId="urn:microsoft.com/office/officeart/2005/8/layout/hierarchy1"/>
    <dgm:cxn modelId="{E1DDED08-978A-492D-BE24-102058D7122F}" type="presParOf" srcId="{9BCF9033-E724-430C-B834-38BFD221C7A5}" destId="{6FEFE6DC-CB55-4CAA-BE44-2B2022AD0B79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69338-04D3-41F0-96DF-F1AB0E398679}">
      <dsp:nvSpPr>
        <dsp:cNvPr id="0" name=""/>
        <dsp:cNvSpPr/>
      </dsp:nvSpPr>
      <dsp:spPr>
        <a:xfrm>
          <a:off x="6729998" y="1131450"/>
          <a:ext cx="442572" cy="21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34"/>
              </a:lnTo>
              <a:lnTo>
                <a:pt x="442572" y="143534"/>
              </a:lnTo>
              <a:lnTo>
                <a:pt x="442572" y="2106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9CF0F-65DA-4B81-9474-EF2EF8DE5477}">
      <dsp:nvSpPr>
        <dsp:cNvPr id="0" name=""/>
        <dsp:cNvSpPr/>
      </dsp:nvSpPr>
      <dsp:spPr>
        <a:xfrm>
          <a:off x="6287426" y="1131450"/>
          <a:ext cx="442572" cy="210624"/>
        </a:xfrm>
        <a:custGeom>
          <a:avLst/>
          <a:gdLst/>
          <a:ahLst/>
          <a:cxnLst/>
          <a:rect l="0" t="0" r="0" b="0"/>
          <a:pathLst>
            <a:path>
              <a:moveTo>
                <a:pt x="442572" y="0"/>
              </a:moveTo>
              <a:lnTo>
                <a:pt x="442572" y="143534"/>
              </a:lnTo>
              <a:lnTo>
                <a:pt x="0" y="143534"/>
              </a:lnTo>
              <a:lnTo>
                <a:pt x="0" y="2106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B96CB-A42C-4B0D-A162-7CA2D8D6C468}">
      <dsp:nvSpPr>
        <dsp:cNvPr id="0" name=""/>
        <dsp:cNvSpPr/>
      </dsp:nvSpPr>
      <dsp:spPr>
        <a:xfrm>
          <a:off x="4074566" y="460954"/>
          <a:ext cx="2655432" cy="21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34"/>
              </a:lnTo>
              <a:lnTo>
                <a:pt x="2655432" y="143534"/>
              </a:lnTo>
              <a:lnTo>
                <a:pt x="2655432" y="2106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41A05-7FA0-443E-9B28-308917A1802C}">
      <dsp:nvSpPr>
        <dsp:cNvPr id="0" name=""/>
        <dsp:cNvSpPr/>
      </dsp:nvSpPr>
      <dsp:spPr>
        <a:xfrm>
          <a:off x="5356562" y="1131450"/>
          <a:ext cx="91440" cy="21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6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AB79E-638A-492A-A2D6-146253A47494}">
      <dsp:nvSpPr>
        <dsp:cNvPr id="0" name=""/>
        <dsp:cNvSpPr/>
      </dsp:nvSpPr>
      <dsp:spPr>
        <a:xfrm>
          <a:off x="4074566" y="460954"/>
          <a:ext cx="1327716" cy="21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34"/>
              </a:lnTo>
              <a:lnTo>
                <a:pt x="1327716" y="143534"/>
              </a:lnTo>
              <a:lnTo>
                <a:pt x="1327716" y="2106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BCF15-A5E7-43A1-8A51-C1910C1AE28B}">
      <dsp:nvSpPr>
        <dsp:cNvPr id="0" name=""/>
        <dsp:cNvSpPr/>
      </dsp:nvSpPr>
      <dsp:spPr>
        <a:xfrm>
          <a:off x="4471418" y="1131450"/>
          <a:ext cx="91440" cy="21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6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9E30-5F50-42C9-8C5A-4F04840EFBB7}">
      <dsp:nvSpPr>
        <dsp:cNvPr id="0" name=""/>
        <dsp:cNvSpPr/>
      </dsp:nvSpPr>
      <dsp:spPr>
        <a:xfrm>
          <a:off x="4074566" y="460954"/>
          <a:ext cx="442572" cy="21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34"/>
              </a:lnTo>
              <a:lnTo>
                <a:pt x="442572" y="143534"/>
              </a:lnTo>
              <a:lnTo>
                <a:pt x="442572" y="2106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8033E-0983-4A47-9E78-A7D68F0E035B}">
      <dsp:nvSpPr>
        <dsp:cNvPr id="0" name=""/>
        <dsp:cNvSpPr/>
      </dsp:nvSpPr>
      <dsp:spPr>
        <a:xfrm>
          <a:off x="3586274" y="3142940"/>
          <a:ext cx="91440" cy="21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6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AADE1-2A39-40CE-A79A-DAD406E624A9}">
      <dsp:nvSpPr>
        <dsp:cNvPr id="0" name=""/>
        <dsp:cNvSpPr/>
      </dsp:nvSpPr>
      <dsp:spPr>
        <a:xfrm>
          <a:off x="3586274" y="2472443"/>
          <a:ext cx="91440" cy="21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6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1288D-24D6-412B-8FCA-F7642C35D155}">
      <dsp:nvSpPr>
        <dsp:cNvPr id="0" name=""/>
        <dsp:cNvSpPr/>
      </dsp:nvSpPr>
      <dsp:spPr>
        <a:xfrm>
          <a:off x="3586274" y="1801947"/>
          <a:ext cx="91440" cy="21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6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73774-956B-4A0A-961E-5BC9B1EB2A89}">
      <dsp:nvSpPr>
        <dsp:cNvPr id="0" name=""/>
        <dsp:cNvSpPr/>
      </dsp:nvSpPr>
      <dsp:spPr>
        <a:xfrm>
          <a:off x="3189422" y="1131450"/>
          <a:ext cx="442572" cy="21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34"/>
              </a:lnTo>
              <a:lnTo>
                <a:pt x="442572" y="143534"/>
              </a:lnTo>
              <a:lnTo>
                <a:pt x="442572" y="2106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14C07-EB26-457F-A997-44BC6DDDCEF9}">
      <dsp:nvSpPr>
        <dsp:cNvPr id="0" name=""/>
        <dsp:cNvSpPr/>
      </dsp:nvSpPr>
      <dsp:spPr>
        <a:xfrm>
          <a:off x="2701130" y="3142940"/>
          <a:ext cx="91440" cy="21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6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5D501-E500-4F82-897A-F5B166540A53}">
      <dsp:nvSpPr>
        <dsp:cNvPr id="0" name=""/>
        <dsp:cNvSpPr/>
      </dsp:nvSpPr>
      <dsp:spPr>
        <a:xfrm>
          <a:off x="2701130" y="2472443"/>
          <a:ext cx="91440" cy="21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6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5A25C-AD9C-4147-BE9C-D1CC02B2369B}">
      <dsp:nvSpPr>
        <dsp:cNvPr id="0" name=""/>
        <dsp:cNvSpPr/>
      </dsp:nvSpPr>
      <dsp:spPr>
        <a:xfrm>
          <a:off x="2701130" y="1804508"/>
          <a:ext cx="91440" cy="208062"/>
        </a:xfrm>
        <a:custGeom>
          <a:avLst/>
          <a:gdLst/>
          <a:ahLst/>
          <a:cxnLst/>
          <a:rect l="0" t="0" r="0" b="0"/>
          <a:pathLst>
            <a:path>
              <a:moveTo>
                <a:pt x="50709" y="0"/>
              </a:moveTo>
              <a:lnTo>
                <a:pt x="50709" y="140972"/>
              </a:lnTo>
              <a:lnTo>
                <a:pt x="45720" y="140972"/>
              </a:lnTo>
              <a:lnTo>
                <a:pt x="45720" y="208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6A563-CE58-4D99-886C-A3385287E882}">
      <dsp:nvSpPr>
        <dsp:cNvPr id="0" name=""/>
        <dsp:cNvSpPr/>
      </dsp:nvSpPr>
      <dsp:spPr>
        <a:xfrm>
          <a:off x="2751839" y="1131450"/>
          <a:ext cx="437582" cy="213185"/>
        </a:xfrm>
        <a:custGeom>
          <a:avLst/>
          <a:gdLst/>
          <a:ahLst/>
          <a:cxnLst/>
          <a:rect l="0" t="0" r="0" b="0"/>
          <a:pathLst>
            <a:path>
              <a:moveTo>
                <a:pt x="437582" y="0"/>
              </a:moveTo>
              <a:lnTo>
                <a:pt x="437582" y="146095"/>
              </a:lnTo>
              <a:lnTo>
                <a:pt x="0" y="146095"/>
              </a:lnTo>
              <a:lnTo>
                <a:pt x="0" y="2131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B97C8-D30E-40B3-947F-EE1E874E47BD}">
      <dsp:nvSpPr>
        <dsp:cNvPr id="0" name=""/>
        <dsp:cNvSpPr/>
      </dsp:nvSpPr>
      <dsp:spPr>
        <a:xfrm>
          <a:off x="3189422" y="460954"/>
          <a:ext cx="885144" cy="210624"/>
        </a:xfrm>
        <a:custGeom>
          <a:avLst/>
          <a:gdLst/>
          <a:ahLst/>
          <a:cxnLst/>
          <a:rect l="0" t="0" r="0" b="0"/>
          <a:pathLst>
            <a:path>
              <a:moveTo>
                <a:pt x="885144" y="0"/>
              </a:moveTo>
              <a:lnTo>
                <a:pt x="885144" y="143534"/>
              </a:lnTo>
              <a:lnTo>
                <a:pt x="0" y="143534"/>
              </a:lnTo>
              <a:lnTo>
                <a:pt x="0" y="2106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3DEAD-FF72-4756-8288-D437026392CA}">
      <dsp:nvSpPr>
        <dsp:cNvPr id="0" name=""/>
        <dsp:cNvSpPr/>
      </dsp:nvSpPr>
      <dsp:spPr>
        <a:xfrm>
          <a:off x="1419133" y="1131450"/>
          <a:ext cx="442572" cy="21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34"/>
              </a:lnTo>
              <a:lnTo>
                <a:pt x="442572" y="143534"/>
              </a:lnTo>
              <a:lnTo>
                <a:pt x="442572" y="2106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C0394C-43B6-4417-ADCB-86DEC95282F7}">
      <dsp:nvSpPr>
        <dsp:cNvPr id="0" name=""/>
        <dsp:cNvSpPr/>
      </dsp:nvSpPr>
      <dsp:spPr>
        <a:xfrm>
          <a:off x="976561" y="1131450"/>
          <a:ext cx="442572" cy="210624"/>
        </a:xfrm>
        <a:custGeom>
          <a:avLst/>
          <a:gdLst/>
          <a:ahLst/>
          <a:cxnLst/>
          <a:rect l="0" t="0" r="0" b="0"/>
          <a:pathLst>
            <a:path>
              <a:moveTo>
                <a:pt x="442572" y="0"/>
              </a:moveTo>
              <a:lnTo>
                <a:pt x="442572" y="143534"/>
              </a:lnTo>
              <a:lnTo>
                <a:pt x="0" y="143534"/>
              </a:lnTo>
              <a:lnTo>
                <a:pt x="0" y="2106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DA92F-37AF-4C80-9732-7423D81E52DB}">
      <dsp:nvSpPr>
        <dsp:cNvPr id="0" name=""/>
        <dsp:cNvSpPr/>
      </dsp:nvSpPr>
      <dsp:spPr>
        <a:xfrm>
          <a:off x="1419133" y="460954"/>
          <a:ext cx="2655432" cy="210624"/>
        </a:xfrm>
        <a:custGeom>
          <a:avLst/>
          <a:gdLst/>
          <a:ahLst/>
          <a:cxnLst/>
          <a:rect l="0" t="0" r="0" b="0"/>
          <a:pathLst>
            <a:path>
              <a:moveTo>
                <a:pt x="2655432" y="0"/>
              </a:moveTo>
              <a:lnTo>
                <a:pt x="2655432" y="143534"/>
              </a:lnTo>
              <a:lnTo>
                <a:pt x="0" y="143534"/>
              </a:lnTo>
              <a:lnTo>
                <a:pt x="0" y="21062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C940F-C099-41FB-8BF7-3FDC6E70E042}">
      <dsp:nvSpPr>
        <dsp:cNvPr id="0" name=""/>
        <dsp:cNvSpPr/>
      </dsp:nvSpPr>
      <dsp:spPr>
        <a:xfrm>
          <a:off x="3712461" y="1081"/>
          <a:ext cx="724208" cy="459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037EE-B665-403D-A118-46D9BB6256A4}">
      <dsp:nvSpPr>
        <dsp:cNvPr id="0" name=""/>
        <dsp:cNvSpPr/>
      </dsp:nvSpPr>
      <dsp:spPr>
        <a:xfrm>
          <a:off x="3792929" y="77525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Business Owner</a:t>
          </a:r>
        </a:p>
      </dsp:txBody>
      <dsp:txXfrm>
        <a:off x="3806398" y="90994"/>
        <a:ext cx="697270" cy="432934"/>
      </dsp:txXfrm>
    </dsp:sp>
    <dsp:sp modelId="{B5A4B53B-BF3C-4528-97AB-5DFE4CF58816}">
      <dsp:nvSpPr>
        <dsp:cNvPr id="0" name=""/>
        <dsp:cNvSpPr/>
      </dsp:nvSpPr>
      <dsp:spPr>
        <a:xfrm>
          <a:off x="1057029" y="671578"/>
          <a:ext cx="724208" cy="459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4B732-9F06-40CE-A96B-6FA4FDEA8C32}">
      <dsp:nvSpPr>
        <dsp:cNvPr id="0" name=""/>
        <dsp:cNvSpPr/>
      </dsp:nvSpPr>
      <dsp:spPr>
        <a:xfrm>
          <a:off x="1137497" y="748022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QUALITY ASSURANCE</a:t>
          </a:r>
        </a:p>
      </dsp:txBody>
      <dsp:txXfrm>
        <a:off x="1150966" y="761491"/>
        <a:ext cx="697270" cy="432934"/>
      </dsp:txXfrm>
    </dsp:sp>
    <dsp:sp modelId="{47010A07-3D50-4624-92F7-29DA6085EC1D}">
      <dsp:nvSpPr>
        <dsp:cNvPr id="0" name=""/>
        <dsp:cNvSpPr/>
      </dsp:nvSpPr>
      <dsp:spPr>
        <a:xfrm>
          <a:off x="614457" y="1342074"/>
          <a:ext cx="724208" cy="459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F89F1-987E-4C24-B55C-CFB051CB0CDF}">
      <dsp:nvSpPr>
        <dsp:cNvPr id="0" name=""/>
        <dsp:cNvSpPr/>
      </dsp:nvSpPr>
      <dsp:spPr>
        <a:xfrm>
          <a:off x="694925" y="1418519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QUALITY INSPECTORS X 3</a:t>
          </a:r>
        </a:p>
      </dsp:txBody>
      <dsp:txXfrm>
        <a:off x="708394" y="1431988"/>
        <a:ext cx="697270" cy="432934"/>
      </dsp:txXfrm>
    </dsp:sp>
    <dsp:sp modelId="{8B1CE822-3998-45DF-8A27-755F94575FB4}">
      <dsp:nvSpPr>
        <dsp:cNvPr id="0" name=""/>
        <dsp:cNvSpPr/>
      </dsp:nvSpPr>
      <dsp:spPr>
        <a:xfrm>
          <a:off x="1499601" y="1342074"/>
          <a:ext cx="724208" cy="459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08BB1-253C-4557-84A4-AEBF2D4D8829}">
      <dsp:nvSpPr>
        <dsp:cNvPr id="0" name=""/>
        <dsp:cNvSpPr/>
      </dsp:nvSpPr>
      <dsp:spPr>
        <a:xfrm>
          <a:off x="1580069" y="1418519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QUALITY INSPECTOR X 3</a:t>
          </a:r>
        </a:p>
      </dsp:txBody>
      <dsp:txXfrm>
        <a:off x="1593538" y="1431988"/>
        <a:ext cx="697270" cy="432934"/>
      </dsp:txXfrm>
    </dsp:sp>
    <dsp:sp modelId="{7713C574-B1FA-4DC0-9A22-BD7D18C6DCE7}">
      <dsp:nvSpPr>
        <dsp:cNvPr id="0" name=""/>
        <dsp:cNvSpPr/>
      </dsp:nvSpPr>
      <dsp:spPr>
        <a:xfrm>
          <a:off x="2827317" y="671578"/>
          <a:ext cx="724208" cy="459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1C6B4-3A3D-4343-9CAD-8C792698CD8A}">
      <dsp:nvSpPr>
        <dsp:cNvPr id="0" name=""/>
        <dsp:cNvSpPr/>
      </dsp:nvSpPr>
      <dsp:spPr>
        <a:xfrm>
          <a:off x="2907785" y="748022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PRODUCTION</a:t>
          </a:r>
        </a:p>
      </dsp:txBody>
      <dsp:txXfrm>
        <a:off x="2921254" y="761491"/>
        <a:ext cx="697270" cy="432934"/>
      </dsp:txXfrm>
    </dsp:sp>
    <dsp:sp modelId="{5C541EE5-FA14-434C-80D3-6F138492B265}">
      <dsp:nvSpPr>
        <dsp:cNvPr id="0" name=""/>
        <dsp:cNvSpPr/>
      </dsp:nvSpPr>
      <dsp:spPr>
        <a:xfrm>
          <a:off x="2389735" y="1344636"/>
          <a:ext cx="724208" cy="459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3FF23-2B5B-4AF8-8D1D-1AB67B0FE353}">
      <dsp:nvSpPr>
        <dsp:cNvPr id="0" name=""/>
        <dsp:cNvSpPr/>
      </dsp:nvSpPr>
      <dsp:spPr>
        <a:xfrm>
          <a:off x="2470203" y="1421080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TEAM LEADER X 1</a:t>
          </a:r>
        </a:p>
      </dsp:txBody>
      <dsp:txXfrm>
        <a:off x="2483672" y="1434549"/>
        <a:ext cx="697270" cy="432934"/>
      </dsp:txXfrm>
    </dsp:sp>
    <dsp:sp modelId="{AE623883-5A4C-4544-8A57-A9F75FE7DA82}">
      <dsp:nvSpPr>
        <dsp:cNvPr id="0" name=""/>
        <dsp:cNvSpPr/>
      </dsp:nvSpPr>
      <dsp:spPr>
        <a:xfrm>
          <a:off x="2384745" y="2012571"/>
          <a:ext cx="724208" cy="4598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F0BC3-E12B-41EB-AFAD-2460B90AB7E6}">
      <dsp:nvSpPr>
        <dsp:cNvPr id="0" name=""/>
        <dsp:cNvSpPr/>
      </dsp:nvSpPr>
      <dsp:spPr>
        <a:xfrm>
          <a:off x="2465213" y="2089015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/>
            <a:t>SPRAY PAINTERS X 3</a:t>
          </a:r>
        </a:p>
      </dsp:txBody>
      <dsp:txXfrm>
        <a:off x="2478682" y="2102484"/>
        <a:ext cx="697270" cy="432934"/>
      </dsp:txXfrm>
    </dsp:sp>
    <dsp:sp modelId="{878799EB-DA26-45C4-A0D2-E5601304EA48}">
      <dsp:nvSpPr>
        <dsp:cNvPr id="0" name=""/>
        <dsp:cNvSpPr/>
      </dsp:nvSpPr>
      <dsp:spPr>
        <a:xfrm>
          <a:off x="2384745" y="2683068"/>
          <a:ext cx="724208" cy="4598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07D8B-626C-47DC-A3BE-310ED9A1EDA5}">
      <dsp:nvSpPr>
        <dsp:cNvPr id="0" name=""/>
        <dsp:cNvSpPr/>
      </dsp:nvSpPr>
      <dsp:spPr>
        <a:xfrm>
          <a:off x="2465213" y="2759512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/>
            <a:t>POLISHERS X 3</a:t>
          </a:r>
        </a:p>
      </dsp:txBody>
      <dsp:txXfrm>
        <a:off x="2478682" y="2772981"/>
        <a:ext cx="697270" cy="432934"/>
      </dsp:txXfrm>
    </dsp:sp>
    <dsp:sp modelId="{D8C6F34F-1713-4133-8AC2-B83E85B8FC1F}">
      <dsp:nvSpPr>
        <dsp:cNvPr id="0" name=""/>
        <dsp:cNvSpPr/>
      </dsp:nvSpPr>
      <dsp:spPr>
        <a:xfrm>
          <a:off x="2384745" y="3353564"/>
          <a:ext cx="724208" cy="4598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268B2-E0E4-4C1C-982D-AF163C4A58ED}">
      <dsp:nvSpPr>
        <dsp:cNvPr id="0" name=""/>
        <dsp:cNvSpPr/>
      </dsp:nvSpPr>
      <dsp:spPr>
        <a:xfrm>
          <a:off x="2465213" y="3430008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/>
            <a:t>JIGGER X 4</a:t>
          </a:r>
        </a:p>
      </dsp:txBody>
      <dsp:txXfrm>
        <a:off x="2478682" y="3443477"/>
        <a:ext cx="697270" cy="432934"/>
      </dsp:txXfrm>
    </dsp:sp>
    <dsp:sp modelId="{4B74FF9E-452E-4C37-BCB7-CDE48768DB9D}">
      <dsp:nvSpPr>
        <dsp:cNvPr id="0" name=""/>
        <dsp:cNvSpPr/>
      </dsp:nvSpPr>
      <dsp:spPr>
        <a:xfrm>
          <a:off x="3269889" y="1342074"/>
          <a:ext cx="724208" cy="459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97603-374D-4AF9-82C9-08EEFB03E007}">
      <dsp:nvSpPr>
        <dsp:cNvPr id="0" name=""/>
        <dsp:cNvSpPr/>
      </dsp:nvSpPr>
      <dsp:spPr>
        <a:xfrm>
          <a:off x="3350357" y="1418519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TEAM LEADER X 1</a:t>
          </a:r>
        </a:p>
      </dsp:txBody>
      <dsp:txXfrm>
        <a:off x="3363826" y="1431988"/>
        <a:ext cx="697270" cy="432934"/>
      </dsp:txXfrm>
    </dsp:sp>
    <dsp:sp modelId="{2E1FADEE-F067-48CD-8CCD-ECA030303457}">
      <dsp:nvSpPr>
        <dsp:cNvPr id="0" name=""/>
        <dsp:cNvSpPr/>
      </dsp:nvSpPr>
      <dsp:spPr>
        <a:xfrm>
          <a:off x="3269889" y="2012571"/>
          <a:ext cx="724208" cy="4598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61C86-8697-41B6-9698-57F4504A81F8}">
      <dsp:nvSpPr>
        <dsp:cNvPr id="0" name=""/>
        <dsp:cNvSpPr/>
      </dsp:nvSpPr>
      <dsp:spPr>
        <a:xfrm>
          <a:off x="3350357" y="2089015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/>
            <a:t>SPRAY PAINTERS X 3</a:t>
          </a:r>
        </a:p>
      </dsp:txBody>
      <dsp:txXfrm>
        <a:off x="3363826" y="2102484"/>
        <a:ext cx="697270" cy="432934"/>
      </dsp:txXfrm>
    </dsp:sp>
    <dsp:sp modelId="{CDFC31DB-C142-443D-8B8F-69B9D749D059}">
      <dsp:nvSpPr>
        <dsp:cNvPr id="0" name=""/>
        <dsp:cNvSpPr/>
      </dsp:nvSpPr>
      <dsp:spPr>
        <a:xfrm>
          <a:off x="3269889" y="2683068"/>
          <a:ext cx="724208" cy="4598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187D7-0953-483A-AAEF-0F9FD00D3868}">
      <dsp:nvSpPr>
        <dsp:cNvPr id="0" name=""/>
        <dsp:cNvSpPr/>
      </dsp:nvSpPr>
      <dsp:spPr>
        <a:xfrm>
          <a:off x="3350357" y="2759512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/>
            <a:t>POLISHERS X 3</a:t>
          </a:r>
        </a:p>
      </dsp:txBody>
      <dsp:txXfrm>
        <a:off x="3363826" y="2772981"/>
        <a:ext cx="697270" cy="432934"/>
      </dsp:txXfrm>
    </dsp:sp>
    <dsp:sp modelId="{3FC555A5-1847-406C-B95F-D76014EE51B4}">
      <dsp:nvSpPr>
        <dsp:cNvPr id="0" name=""/>
        <dsp:cNvSpPr/>
      </dsp:nvSpPr>
      <dsp:spPr>
        <a:xfrm>
          <a:off x="3269889" y="3353564"/>
          <a:ext cx="724208" cy="4598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CCEEE-93E7-4EBC-9296-5D1644527B6B}">
      <dsp:nvSpPr>
        <dsp:cNvPr id="0" name=""/>
        <dsp:cNvSpPr/>
      </dsp:nvSpPr>
      <dsp:spPr>
        <a:xfrm>
          <a:off x="3350357" y="3430008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kern="1200" dirty="0"/>
            <a:t>JIGGER X 4</a:t>
          </a:r>
        </a:p>
      </dsp:txBody>
      <dsp:txXfrm>
        <a:off x="3363826" y="3443477"/>
        <a:ext cx="697270" cy="432934"/>
      </dsp:txXfrm>
    </dsp:sp>
    <dsp:sp modelId="{2697B96E-AF2E-4C64-8FC8-5E1CA8ACC66E}">
      <dsp:nvSpPr>
        <dsp:cNvPr id="0" name=""/>
        <dsp:cNvSpPr/>
      </dsp:nvSpPr>
      <dsp:spPr>
        <a:xfrm>
          <a:off x="4155033" y="671578"/>
          <a:ext cx="724208" cy="459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6C5FB-9D9C-499C-BA97-D09F1A367DEA}">
      <dsp:nvSpPr>
        <dsp:cNvPr id="0" name=""/>
        <dsp:cNvSpPr/>
      </dsp:nvSpPr>
      <dsp:spPr>
        <a:xfrm>
          <a:off x="4235501" y="748022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HR/FINANCE</a:t>
          </a:r>
        </a:p>
      </dsp:txBody>
      <dsp:txXfrm>
        <a:off x="4248970" y="761491"/>
        <a:ext cx="697270" cy="432934"/>
      </dsp:txXfrm>
    </dsp:sp>
    <dsp:sp modelId="{082EDB94-12E2-4684-8705-89C386A81B72}">
      <dsp:nvSpPr>
        <dsp:cNvPr id="0" name=""/>
        <dsp:cNvSpPr/>
      </dsp:nvSpPr>
      <dsp:spPr>
        <a:xfrm>
          <a:off x="4155033" y="1342074"/>
          <a:ext cx="724208" cy="459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272A2-AFBC-4626-BBCD-82AEDC7B25A5}">
      <dsp:nvSpPr>
        <dsp:cNvPr id="0" name=""/>
        <dsp:cNvSpPr/>
      </dsp:nvSpPr>
      <dsp:spPr>
        <a:xfrm>
          <a:off x="4235501" y="1418519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INTELLETO</a:t>
          </a:r>
        </a:p>
      </dsp:txBody>
      <dsp:txXfrm>
        <a:off x="4248970" y="1431988"/>
        <a:ext cx="697270" cy="432934"/>
      </dsp:txXfrm>
    </dsp:sp>
    <dsp:sp modelId="{F18D17FB-CFAD-4120-BEBB-AE12A85D2253}">
      <dsp:nvSpPr>
        <dsp:cNvPr id="0" name=""/>
        <dsp:cNvSpPr/>
      </dsp:nvSpPr>
      <dsp:spPr>
        <a:xfrm>
          <a:off x="5040177" y="671578"/>
          <a:ext cx="724208" cy="459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C84DF-3068-448C-B97D-C99421DEF717}">
      <dsp:nvSpPr>
        <dsp:cNvPr id="0" name=""/>
        <dsp:cNvSpPr/>
      </dsp:nvSpPr>
      <dsp:spPr>
        <a:xfrm>
          <a:off x="5120645" y="748022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TECHNICAL SERVICES</a:t>
          </a:r>
        </a:p>
      </dsp:txBody>
      <dsp:txXfrm>
        <a:off x="5134114" y="761491"/>
        <a:ext cx="697270" cy="432934"/>
      </dsp:txXfrm>
    </dsp:sp>
    <dsp:sp modelId="{A5CA8105-A07A-473C-A5EF-80A1F7D988F0}">
      <dsp:nvSpPr>
        <dsp:cNvPr id="0" name=""/>
        <dsp:cNvSpPr/>
      </dsp:nvSpPr>
      <dsp:spPr>
        <a:xfrm>
          <a:off x="5040177" y="1342074"/>
          <a:ext cx="724208" cy="459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89E3C-F469-493C-AA68-8D99F5109194}">
      <dsp:nvSpPr>
        <dsp:cNvPr id="0" name=""/>
        <dsp:cNvSpPr/>
      </dsp:nvSpPr>
      <dsp:spPr>
        <a:xfrm>
          <a:off x="5120645" y="1418519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EASY DENT</a:t>
          </a:r>
        </a:p>
      </dsp:txBody>
      <dsp:txXfrm>
        <a:off x="5134114" y="1431988"/>
        <a:ext cx="697270" cy="432934"/>
      </dsp:txXfrm>
    </dsp:sp>
    <dsp:sp modelId="{02E81510-27CC-446F-95CD-DBF2929E21B2}">
      <dsp:nvSpPr>
        <dsp:cNvPr id="0" name=""/>
        <dsp:cNvSpPr/>
      </dsp:nvSpPr>
      <dsp:spPr>
        <a:xfrm>
          <a:off x="6367894" y="671578"/>
          <a:ext cx="724208" cy="459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3FDF7-FBB3-4A82-B367-973CA75AEBD1}">
      <dsp:nvSpPr>
        <dsp:cNvPr id="0" name=""/>
        <dsp:cNvSpPr/>
      </dsp:nvSpPr>
      <dsp:spPr>
        <a:xfrm>
          <a:off x="6448361" y="748022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ADMIN</a:t>
          </a:r>
        </a:p>
      </dsp:txBody>
      <dsp:txXfrm>
        <a:off x="6461830" y="761491"/>
        <a:ext cx="697270" cy="432934"/>
      </dsp:txXfrm>
    </dsp:sp>
    <dsp:sp modelId="{DEC63AD9-D181-4F10-8AEC-5A97B3D9FE25}">
      <dsp:nvSpPr>
        <dsp:cNvPr id="0" name=""/>
        <dsp:cNvSpPr/>
      </dsp:nvSpPr>
      <dsp:spPr>
        <a:xfrm>
          <a:off x="5925322" y="1342074"/>
          <a:ext cx="724208" cy="459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EB0DF-2455-472A-9FC9-585B2D89E884}">
      <dsp:nvSpPr>
        <dsp:cNvPr id="0" name=""/>
        <dsp:cNvSpPr/>
      </dsp:nvSpPr>
      <dsp:spPr>
        <a:xfrm>
          <a:off x="6005789" y="1418519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RECEIVING X 6</a:t>
          </a:r>
        </a:p>
      </dsp:txBody>
      <dsp:txXfrm>
        <a:off x="6019258" y="1431988"/>
        <a:ext cx="697270" cy="432934"/>
      </dsp:txXfrm>
    </dsp:sp>
    <dsp:sp modelId="{D54A59A5-99DD-4D98-839B-EA817A576BF3}">
      <dsp:nvSpPr>
        <dsp:cNvPr id="0" name=""/>
        <dsp:cNvSpPr/>
      </dsp:nvSpPr>
      <dsp:spPr>
        <a:xfrm>
          <a:off x="6810466" y="1342074"/>
          <a:ext cx="724208" cy="459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BA4C5-11F1-472E-934E-94182567CFF9}">
      <dsp:nvSpPr>
        <dsp:cNvPr id="0" name=""/>
        <dsp:cNvSpPr/>
      </dsp:nvSpPr>
      <dsp:spPr>
        <a:xfrm>
          <a:off x="6890933" y="1418519"/>
          <a:ext cx="724208" cy="459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800" b="1" kern="1200" dirty="0"/>
            <a:t>DISPATCH X 6</a:t>
          </a:r>
        </a:p>
      </dsp:txBody>
      <dsp:txXfrm>
        <a:off x="6904402" y="1431988"/>
        <a:ext cx="697270" cy="432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8427" cy="511731"/>
          </a:xfrm>
          <a:prstGeom prst="rect">
            <a:avLst/>
          </a:prstGeom>
        </p:spPr>
        <p:txBody>
          <a:bodyPr vert="horz" lIns="96540" tIns="48270" rIns="96540" bIns="4827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2"/>
            <a:ext cx="3078427" cy="511731"/>
          </a:xfrm>
          <a:prstGeom prst="rect">
            <a:avLst/>
          </a:prstGeom>
        </p:spPr>
        <p:txBody>
          <a:bodyPr vert="horz" lIns="96540" tIns="48270" rIns="96540" bIns="48270" rtlCol="0"/>
          <a:lstStyle>
            <a:lvl1pPr algn="r">
              <a:defRPr sz="1200"/>
            </a:lvl1pPr>
          </a:lstStyle>
          <a:p>
            <a:fld id="{93A8214E-AE58-4E3A-A540-E00FC64EE3EB}" type="datetimeFigureOut">
              <a:rPr lang="en-ZA" smtClean="0"/>
              <a:t>2023/08/24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40" tIns="48270" rIns="96540" bIns="4827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6540" tIns="48270" rIns="96540" bIns="482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6540" tIns="48270" rIns="96540" bIns="4827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07"/>
            <a:ext cx="3078427" cy="511731"/>
          </a:xfrm>
          <a:prstGeom prst="rect">
            <a:avLst/>
          </a:prstGeom>
        </p:spPr>
        <p:txBody>
          <a:bodyPr vert="horz" lIns="96540" tIns="48270" rIns="96540" bIns="48270" rtlCol="0" anchor="b"/>
          <a:lstStyle>
            <a:lvl1pPr algn="r">
              <a:defRPr sz="1200"/>
            </a:lvl1pPr>
          </a:lstStyle>
          <a:p>
            <a:fld id="{F30BF226-FACF-4B99-8D9F-9E3CEE71AE2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6528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F50B6F21-EEB7-41DD-B48C-404D958ED12D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196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9E3C7-C24E-4C52-A481-F241A490BE28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032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2D8D-64D3-4788-AF35-5FA44B96C343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337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50" y="1196752"/>
            <a:ext cx="8229600" cy="833736"/>
          </a:xfrm>
        </p:spPr>
        <p:txBody>
          <a:bodyPr>
            <a:no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5226"/>
            <a:ext cx="8229600" cy="3890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90464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Proudly South African Company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658B9E8A-BAE8-4F3F-9995-CDAE478BE536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4A83DA-E6CB-45A4-A4AC-54809E5E40C3}"/>
              </a:ext>
            </a:extLst>
          </p:cNvPr>
          <p:cNvCxnSpPr/>
          <p:nvPr userDrawn="1"/>
        </p:nvCxnSpPr>
        <p:spPr>
          <a:xfrm>
            <a:off x="432250" y="2132856"/>
            <a:ext cx="82545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7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66C0-0C38-4AC7-ACC4-B3E11E05E593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457C44-FEDD-4887-BB6D-8BD298E5E512}"/>
              </a:ext>
            </a:extLst>
          </p:cNvPr>
          <p:cNvSpPr txBox="1">
            <a:spLocks/>
          </p:cNvSpPr>
          <p:nvPr userDrawn="1"/>
        </p:nvSpPr>
        <p:spPr>
          <a:xfrm>
            <a:off x="432250" y="1196752"/>
            <a:ext cx="8229600" cy="833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3091B6-E793-4D4D-9BC6-AC5BEACFE715}"/>
              </a:ext>
            </a:extLst>
          </p:cNvPr>
          <p:cNvCxnSpPr/>
          <p:nvPr userDrawn="1"/>
        </p:nvCxnSpPr>
        <p:spPr>
          <a:xfrm>
            <a:off x="432250" y="2132856"/>
            <a:ext cx="82545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77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D12C-D748-4FEA-A33C-86553A0C45A2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7738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ABF9-9F75-47A5-A69E-305FF5772F02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60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BF8-9E1B-400C-BAAB-40E17CAF6144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556792"/>
            <a:ext cx="82089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https://tbncdn.freelogodesign.org/4ab31283-9dc5-452b-9b02-c69b0946a7c8.png?1507649627504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2500" r="20000" b="19000"/>
          <a:stretch/>
        </p:blipFill>
        <p:spPr bwMode="auto">
          <a:xfrm>
            <a:off x="7308304" y="260648"/>
            <a:ext cx="1224136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4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0BE8-FE88-43C9-A379-D2F94E52A545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289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9534-A95C-43E4-B84F-F48BAF720532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642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1F14-7ABE-4CD3-A70C-51733D56AE6B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987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595E-A6A5-4E82-A338-743D547FBCA9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B9E8A-BAE8-4F3F-9995-CDAE478BE536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42E6A5-B2B6-4BA9-96D6-17334DE9042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"/>
          <a:stretch/>
        </p:blipFill>
        <p:spPr bwMode="auto">
          <a:xfrm>
            <a:off x="457200" y="281278"/>
            <a:ext cx="1224136" cy="82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BEFA83-F27B-489D-A559-2F132C239DBD}"/>
              </a:ext>
            </a:extLst>
          </p:cNvPr>
          <p:cNvSpPr/>
          <p:nvPr userDrawn="1"/>
        </p:nvSpPr>
        <p:spPr>
          <a:xfrm>
            <a:off x="1763689" y="299852"/>
            <a:ext cx="5904655" cy="806318"/>
          </a:xfrm>
          <a:prstGeom prst="rect">
            <a:avLst/>
          </a:prstGeom>
          <a:gradFill flip="none" rotWithShape="1">
            <a:gsLst>
              <a:gs pos="25000">
                <a:sysClr val="windowText" lastClr="000000"/>
              </a:gs>
              <a:gs pos="83000">
                <a:sysClr val="window" lastClr="FFFFFF"/>
              </a:gs>
              <a:gs pos="60000">
                <a:sysClr val="windowText" lastClr="000000"/>
              </a:gs>
            </a:gsLst>
            <a:path path="rect">
              <a:fillToRect l="50000" t="50000" r="50000" b="50000"/>
            </a:path>
            <a:tileRect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wrap="non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ZA" sz="2200" dirty="0">
                <a:solidFill>
                  <a:srgbClr val="C00000"/>
                </a:solidFill>
                <a:effectLst/>
                <a:latin typeface="Stencil"/>
                <a:ea typeface="Times New Roman"/>
                <a:cs typeface="Times New Roman"/>
              </a:rPr>
              <a:t>BATYI AUTOMOTIVE COMPONENT SUPPLY</a:t>
            </a:r>
            <a:endParaRPr lang="en-ZA" sz="2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1981EC-7641-45AD-81F9-8BB4A02506CA}"/>
              </a:ext>
            </a:extLst>
          </p:cNvPr>
          <p:cNvSpPr/>
          <p:nvPr userDrawn="1"/>
        </p:nvSpPr>
        <p:spPr>
          <a:xfrm>
            <a:off x="7668344" y="299853"/>
            <a:ext cx="1018456" cy="806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0" name="Picture 9" descr="https://tbncdn.freelogodesign.org/4ab31283-9dc5-452b-9b02-c69b0946a7c8.png?1507649627504">
            <a:extLst>
              <a:ext uri="{FF2B5EF4-FFF2-40B4-BE49-F238E27FC236}">
                <a16:creationId xmlns:a16="http://schemas.microsoft.com/office/drawing/2014/main" id="{DD1D3A17-FAD8-4A23-B895-F9A04B521789}"/>
              </a:ext>
            </a:extLst>
          </p:cNvPr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2500" r="20000" b="19000"/>
          <a:stretch/>
        </p:blipFill>
        <p:spPr bwMode="auto">
          <a:xfrm>
            <a:off x="7781528" y="382057"/>
            <a:ext cx="792088" cy="641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918648" cy="2187674"/>
          </a:xfrm>
        </p:spPr>
        <p:txBody>
          <a:bodyPr>
            <a:normAutofit/>
          </a:bodyPr>
          <a:lstStyle/>
          <a:p>
            <a:r>
              <a:rPr lang="en-ZA" dirty="0">
                <a:latin typeface="Arial Black" panose="020B0A04020102020204" pitchFamily="34" charset="0"/>
              </a:rPr>
              <a:t>Welcome to BACS (Pty) Ltd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21980"/>
            <a:ext cx="6400800" cy="756942"/>
          </a:xfrm>
        </p:spPr>
        <p:txBody>
          <a:bodyPr/>
          <a:lstStyle/>
          <a:p>
            <a:r>
              <a:rPr lang="en-ZA" dirty="0">
                <a:solidFill>
                  <a:srgbClr val="C00000"/>
                </a:solidFill>
                <a:latin typeface="Arial Black" panose="020B0A04020102020204" pitchFamily="34" charset="0"/>
              </a:rPr>
              <a:t>Our Customer Our Future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D5E-6957-485D-BD19-0CB361C785DB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ZA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Proudly South African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t>1</a:t>
            </a:fld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23DB0E-2398-46A3-B81D-5E0BF7D4C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48191"/>
            <a:ext cx="1707573" cy="14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3"/>
    </mc:Choice>
    <mc:Fallback xmlns="">
      <p:transition spd="slow" advTm="200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FA82BD-B0E6-32C8-2E9E-BB2DC0A2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41" y="2983162"/>
            <a:ext cx="2971953" cy="1892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D5FA4-3892-4995-BA32-21E197F57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New Programme- Ford Ranger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E239D-C9AE-4B4D-A97D-149DEEE5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023CC-110A-4434-B3BB-57C3A326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7585-BB65-4CCF-AC04-FE4DC288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8250" y="6343572"/>
            <a:ext cx="2133600" cy="365125"/>
          </a:xfrm>
        </p:spPr>
        <p:txBody>
          <a:bodyPr/>
          <a:lstStyle/>
          <a:p>
            <a:fld id="{658B9E8A-BAE8-4F3F-9995-CDAE478BE53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AA5965-D17E-4FD3-A724-99B9DCCB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50" y="2266688"/>
            <a:ext cx="8229600" cy="38909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sz="2400" b="1" dirty="0"/>
              <a:t>WILDTREK</a:t>
            </a:r>
          </a:p>
        </p:txBody>
      </p:sp>
      <p:sp>
        <p:nvSpPr>
          <p:cNvPr id="18" name="Callout: Bent Line 17">
            <a:extLst>
              <a:ext uri="{FF2B5EF4-FFF2-40B4-BE49-F238E27FC236}">
                <a16:creationId xmlns:a16="http://schemas.microsoft.com/office/drawing/2014/main" id="{9269D076-EC2A-4742-B2F1-14BB51408555}"/>
              </a:ext>
            </a:extLst>
          </p:cNvPr>
          <p:cNvSpPr/>
          <p:nvPr/>
        </p:nvSpPr>
        <p:spPr>
          <a:xfrm flipH="1">
            <a:off x="2689843" y="5315144"/>
            <a:ext cx="1841501" cy="666750"/>
          </a:xfrm>
          <a:prstGeom prst="borderCallout2">
            <a:avLst>
              <a:gd name="adj1" fmla="val -15008"/>
              <a:gd name="adj2" fmla="val 27571"/>
              <a:gd name="adj3" fmla="val -52918"/>
              <a:gd name="adj4" fmla="val 82819"/>
              <a:gd name="adj5" fmla="val -198282"/>
              <a:gd name="adj6" fmla="val 115679"/>
            </a:avLst>
          </a:prstGeom>
          <a:solidFill>
            <a:srgbClr val="C00000"/>
          </a:solidFill>
          <a:ln>
            <a:solidFill>
              <a:srgbClr val="FF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ZA" sz="1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Radiator Grill Assembly</a:t>
            </a:r>
          </a:p>
        </p:txBody>
      </p:sp>
      <p:pic>
        <p:nvPicPr>
          <p:cNvPr id="10" name="Picture 9" descr="A picture containing indoor, black&#10;&#10;Description automatically generated">
            <a:extLst>
              <a:ext uri="{FF2B5EF4-FFF2-40B4-BE49-F238E27FC236}">
                <a16:creationId xmlns:a16="http://schemas.microsoft.com/office/drawing/2014/main" id="{BB74EA12-5A57-63F8-4EB4-53B218688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54" y="4396138"/>
            <a:ext cx="1249069" cy="692638"/>
          </a:xfrm>
          <a:prstGeom prst="rect">
            <a:avLst/>
          </a:prstGeom>
        </p:spPr>
      </p:pic>
      <p:pic>
        <p:nvPicPr>
          <p:cNvPr id="16" name="Picture 15" descr="A picture containing stove, kitchen appliance&#10;&#10;Description automatically generated">
            <a:extLst>
              <a:ext uri="{FF2B5EF4-FFF2-40B4-BE49-F238E27FC236}">
                <a16:creationId xmlns:a16="http://schemas.microsoft.com/office/drawing/2014/main" id="{5F73044F-EF6B-214D-1312-45125B48E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93" y="2720745"/>
            <a:ext cx="3374109" cy="1050274"/>
          </a:xfrm>
          <a:prstGeom prst="rect">
            <a:avLst/>
          </a:prstGeom>
        </p:spPr>
      </p:pic>
      <p:pic>
        <p:nvPicPr>
          <p:cNvPr id="23" name="Picture 22" descr="A picture containing cement, concrete, stone, tiled&#10;&#10;Description automatically generated">
            <a:extLst>
              <a:ext uri="{FF2B5EF4-FFF2-40B4-BE49-F238E27FC236}">
                <a16:creationId xmlns:a16="http://schemas.microsoft.com/office/drawing/2014/main" id="{C692ECE2-4863-E230-7F7B-1904EA4B65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06" y="5193007"/>
            <a:ext cx="2278219" cy="542786"/>
          </a:xfrm>
          <a:prstGeom prst="rect">
            <a:avLst/>
          </a:prstGeom>
        </p:spPr>
      </p:pic>
      <p:pic>
        <p:nvPicPr>
          <p:cNvPr id="25" name="Picture 24" descr="A picture containing text, cement&#10;&#10;Description automatically generated">
            <a:extLst>
              <a:ext uri="{FF2B5EF4-FFF2-40B4-BE49-F238E27FC236}">
                <a16:creationId xmlns:a16="http://schemas.microsoft.com/office/drawing/2014/main" id="{C5FDF38D-927C-1916-EC81-587DFE239F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28525" r="6983" b="23832"/>
          <a:stretch/>
        </p:blipFill>
        <p:spPr>
          <a:xfrm>
            <a:off x="5879177" y="3937001"/>
            <a:ext cx="2393079" cy="359775"/>
          </a:xfrm>
          <a:prstGeom prst="rect">
            <a:avLst/>
          </a:prstGeom>
        </p:spPr>
      </p:pic>
      <p:pic>
        <p:nvPicPr>
          <p:cNvPr id="27" name="Picture 26" descr="A close-up of a knife&#10;&#10;Description automatically generated with low confidence">
            <a:extLst>
              <a:ext uri="{FF2B5EF4-FFF2-40B4-BE49-F238E27FC236}">
                <a16:creationId xmlns:a16="http://schemas.microsoft.com/office/drawing/2014/main" id="{56412726-FE0A-D4DA-263C-A31933B7AA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30" y="3880882"/>
            <a:ext cx="1528593" cy="5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13C3-82A6-E23C-98D2-A28A3933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Our Equipment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0CDA-0EC4-2297-46FD-C35831AF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9343-A491-0083-2102-4147651A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DE17-F98C-D131-AEDF-AB9E945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11" name="Content Placeholder 10" descr="A picture containing indoor, floor, ceiling, several&#10;&#10;Description automatically generated">
            <a:extLst>
              <a:ext uri="{FF2B5EF4-FFF2-40B4-BE49-F238E27FC236}">
                <a16:creationId xmlns:a16="http://schemas.microsoft.com/office/drawing/2014/main" id="{194F4D5A-C8D8-6854-2FB4-BEC7E0ED4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42" y="2530861"/>
            <a:ext cx="2088232" cy="156617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E58A9C-4FA9-A7E2-0CA6-0C05E9C1A584}"/>
              </a:ext>
            </a:extLst>
          </p:cNvPr>
          <p:cNvSpPr txBox="1"/>
          <p:nvPr/>
        </p:nvSpPr>
        <p:spPr>
          <a:xfrm>
            <a:off x="966597" y="21584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2 Spray Booths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D34276-BEB6-6C2C-AA56-4A722D6A7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15" y="2548198"/>
            <a:ext cx="2087634" cy="15657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CB4269-6582-D156-E0C2-DC71EF628924}"/>
              </a:ext>
            </a:extLst>
          </p:cNvPr>
          <p:cNvSpPr txBox="1"/>
          <p:nvPr/>
        </p:nvSpPr>
        <p:spPr>
          <a:xfrm>
            <a:off x="3455066" y="2178866"/>
            <a:ext cx="20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Backup generator</a:t>
            </a:r>
          </a:p>
        </p:txBody>
      </p:sp>
      <p:pic>
        <p:nvPicPr>
          <p:cNvPr id="20" name="Picture 19" descr="A picture containing ground, outdoor, curb&#10;&#10;Description automatically generated">
            <a:extLst>
              <a:ext uri="{FF2B5EF4-FFF2-40B4-BE49-F238E27FC236}">
                <a16:creationId xmlns:a16="http://schemas.microsoft.com/office/drawing/2014/main" id="{451F7662-8EF5-BDCF-4043-60C095104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24" y="2556193"/>
            <a:ext cx="2020681" cy="15155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77759A3-C0E5-E053-53E0-609F5CA3DC51}"/>
              </a:ext>
            </a:extLst>
          </p:cNvPr>
          <p:cNvSpPr txBox="1"/>
          <p:nvPr/>
        </p:nvSpPr>
        <p:spPr>
          <a:xfrm>
            <a:off x="6377203" y="21788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2 Baking Ovens</a:t>
            </a:r>
          </a:p>
        </p:txBody>
      </p:sp>
      <p:pic>
        <p:nvPicPr>
          <p:cNvPr id="23" name="Picture 22" descr="A white car parked in a parking lot&#10;&#10;Description automatically generated with low confidence">
            <a:extLst>
              <a:ext uri="{FF2B5EF4-FFF2-40B4-BE49-F238E27FC236}">
                <a16:creationId xmlns:a16="http://schemas.microsoft.com/office/drawing/2014/main" id="{89EF6F60-1655-C7EB-8DBB-8AF39F8215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4" t="22332" r="18901" b="33529"/>
          <a:stretch/>
        </p:blipFill>
        <p:spPr>
          <a:xfrm>
            <a:off x="615742" y="4421854"/>
            <a:ext cx="2088232" cy="19344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05BA051-E762-6DFF-592B-C927B878AEAC}"/>
              </a:ext>
            </a:extLst>
          </p:cNvPr>
          <p:cNvSpPr txBox="1"/>
          <p:nvPr/>
        </p:nvSpPr>
        <p:spPr>
          <a:xfrm>
            <a:off x="518774" y="4092980"/>
            <a:ext cx="20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Forklift</a:t>
            </a:r>
          </a:p>
        </p:txBody>
      </p:sp>
      <p:pic>
        <p:nvPicPr>
          <p:cNvPr id="26" name="Picture 25" descr="A room with tables and chairs&#10;&#10;Description automatically generated with low confidence">
            <a:extLst>
              <a:ext uri="{FF2B5EF4-FFF2-40B4-BE49-F238E27FC236}">
                <a16:creationId xmlns:a16="http://schemas.microsoft.com/office/drawing/2014/main" id="{59A58BB8-5DFE-AA0A-B186-246BCE574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90" y="4601408"/>
            <a:ext cx="2121015" cy="15907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13C4E52-AAE8-5931-BBA1-34453A957D3C}"/>
              </a:ext>
            </a:extLst>
          </p:cNvPr>
          <p:cNvSpPr txBox="1"/>
          <p:nvPr/>
        </p:nvSpPr>
        <p:spPr>
          <a:xfrm>
            <a:off x="3473615" y="4178798"/>
            <a:ext cx="20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Polishing Station</a:t>
            </a:r>
          </a:p>
        </p:txBody>
      </p:sp>
      <p:pic>
        <p:nvPicPr>
          <p:cNvPr id="28" name="Picture 27" descr="A machine on the counter&#10;&#10;Description automatically generated with low confidence">
            <a:extLst>
              <a:ext uri="{FF2B5EF4-FFF2-40B4-BE49-F238E27FC236}">
                <a16:creationId xmlns:a16="http://schemas.microsoft.com/office/drawing/2014/main" id="{517609E9-C072-52CC-7407-7D70014E7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68" y="4601408"/>
            <a:ext cx="2273390" cy="170504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6A9BE3B-1DCA-1258-3F55-A04580A76B2C}"/>
              </a:ext>
            </a:extLst>
          </p:cNvPr>
          <p:cNvSpPr txBox="1"/>
          <p:nvPr/>
        </p:nvSpPr>
        <p:spPr>
          <a:xfrm>
            <a:off x="6319688" y="4170050"/>
            <a:ext cx="20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WIP Racking</a:t>
            </a:r>
          </a:p>
        </p:txBody>
      </p:sp>
    </p:spTree>
    <p:extLst>
      <p:ext uri="{BB962C8B-B14F-4D97-AF65-F5344CB8AC3E}">
        <p14:creationId xmlns:p14="http://schemas.microsoft.com/office/powerpoint/2010/main" val="411922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13C3-82A6-E23C-98D2-A28A3933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35" y="1122363"/>
            <a:ext cx="8229600" cy="365126"/>
          </a:xfrm>
        </p:spPr>
        <p:txBody>
          <a:bodyPr anchor="ctr">
            <a:noAutofit/>
          </a:bodyPr>
          <a:lstStyle/>
          <a:p>
            <a:r>
              <a:rPr lang="en-ZA" sz="2800" b="1" dirty="0"/>
              <a:t>Our Spray Paint Operation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525ADEB-BD45-94B7-BA7C-E0031FB3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8598304-9AE2-12C2-3984-1F4538DD2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Spray paint molded frames Carriers, Lowers, Uppers and Centers.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F56F0CC-BEB9-E8E9-238D-063051FFE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Spray Painters</a:t>
            </a:r>
          </a:p>
        </p:txBody>
      </p:sp>
      <p:pic>
        <p:nvPicPr>
          <p:cNvPr id="7" name="Picture 6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AADFDB6-E878-4C57-91D6-57EB7B3DEB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6681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0CDA-0EC4-2297-46FD-C35831AF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7BBB23-6D65-4A12-B608-359776CB5A1F}" type="datetime1">
              <a:rPr lang="en-ZA" smtClean="0"/>
              <a:pPr>
                <a:spcAft>
                  <a:spcPts val="600"/>
                </a:spcAft>
              </a:pPr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9343-A491-0083-2102-4147651A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DE17-F98C-D131-AEDF-AB9E945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B9E8A-BAE8-4F3F-9995-CDAE478BE536}" type="slidenum">
              <a:rPr lang="en-ZA" smtClean="0"/>
              <a:pPr>
                <a:spcAft>
                  <a:spcPts val="600"/>
                </a:spcAft>
              </a:pPr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410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13C3-82A6-E23C-98D2-A28A3933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5"/>
          </a:xfrm>
        </p:spPr>
        <p:txBody>
          <a:bodyPr anchor="ctr">
            <a:noAutofit/>
          </a:bodyPr>
          <a:lstStyle/>
          <a:p>
            <a:r>
              <a:rPr lang="en-ZA" sz="2800" b="1" dirty="0"/>
              <a:t>Our Spray Paint Operation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5C93D5B-C5C1-0426-1190-556ACF603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9878932-57C0-9A2B-D7F2-2E339D2D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Hold frames in position for spray painting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563A008-922B-918A-B44D-A1CB8BC4B9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Paint Jigs</a:t>
            </a:r>
          </a:p>
        </p:txBody>
      </p:sp>
      <p:pic>
        <p:nvPicPr>
          <p:cNvPr id="15" name="Picture 14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5B399D90-594A-01A9-365D-01675245B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r="7597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0CDA-0EC4-2297-46FD-C35831AF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7BBB23-6D65-4A12-B608-359776CB5A1F}" type="datetime1">
              <a:rPr lang="en-ZA" smtClean="0"/>
              <a:pPr>
                <a:spcAft>
                  <a:spcPts val="600"/>
                </a:spcAft>
              </a:pPr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9343-A491-0083-2102-4147651A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DE17-F98C-D131-AEDF-AB9E945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B9E8A-BAE8-4F3F-9995-CDAE478BE536}" type="slidenum">
              <a:rPr lang="en-ZA" smtClean="0"/>
              <a:pPr>
                <a:spcAft>
                  <a:spcPts val="600"/>
                </a:spcAft>
              </a:pPr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195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13C3-82A6-E23C-98D2-A28A3933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423736"/>
          </a:xfrm>
        </p:spPr>
        <p:txBody>
          <a:bodyPr anchor="ctr">
            <a:noAutofit/>
          </a:bodyPr>
          <a:lstStyle/>
          <a:p>
            <a:r>
              <a:rPr lang="en-ZA" sz="2800" b="1" dirty="0"/>
              <a:t>Our Spray Paint Operation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038405C-0DD4-DBEE-8890-0DF4B6119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9878932-57C0-9A2B-D7F2-2E339D2D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Spray paint frames to Ebony Black, Asphalt Black and Bolder Grey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CFABFD-DA99-9825-AD1C-B5E3BBAE9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Spray Paint Booth</a:t>
            </a:r>
          </a:p>
        </p:txBody>
      </p:sp>
      <p:pic>
        <p:nvPicPr>
          <p:cNvPr id="7" name="Picture 6" descr="A picture containing machine, indoor, engineering, building&#10;&#10;Description automatically generated">
            <a:extLst>
              <a:ext uri="{FF2B5EF4-FFF2-40B4-BE49-F238E27FC236}">
                <a16:creationId xmlns:a16="http://schemas.microsoft.com/office/drawing/2014/main" id="{9D6BB908-394F-1C6B-FC45-FEA9E86118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r="16680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0CDA-0EC4-2297-46FD-C35831AF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7BBB23-6D65-4A12-B608-359776CB5A1F}" type="datetime1">
              <a:rPr lang="en-ZA" smtClean="0"/>
              <a:pPr>
                <a:spcAft>
                  <a:spcPts val="600"/>
                </a:spcAft>
              </a:pPr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9343-A491-0083-2102-4147651A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DE17-F98C-D131-AEDF-AB9E945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B9E8A-BAE8-4F3F-9995-CDAE478BE536}" type="slidenum">
              <a:rPr lang="en-ZA" smtClean="0"/>
              <a:pPr>
                <a:spcAft>
                  <a:spcPts val="600"/>
                </a:spcAft>
              </a:pPr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2459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13C3-82A6-E23C-98D2-A28A3933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9988"/>
            <a:ext cx="8229600" cy="365125"/>
          </a:xfrm>
        </p:spPr>
        <p:txBody>
          <a:bodyPr anchor="ctr">
            <a:noAutofit/>
          </a:bodyPr>
          <a:lstStyle/>
          <a:p>
            <a:r>
              <a:rPr lang="en-ZA" sz="2800" b="1" dirty="0"/>
              <a:t>Our Spray Paint Operation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D8783E0-E933-A0AF-10A7-2A008D97B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9878932-57C0-9A2B-D7F2-2E339D2D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Bake painted frames per cycle.</a:t>
            </a:r>
          </a:p>
          <a:p>
            <a:r>
              <a:rPr lang="en-US" dirty="0"/>
              <a:t>Leave to cure as per customer requirement.</a:t>
            </a:r>
          </a:p>
          <a:p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117B180-FC23-98E5-15B3-C720AB455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Spray booth – Baking Oven</a:t>
            </a:r>
          </a:p>
        </p:txBody>
      </p:sp>
      <p:pic>
        <p:nvPicPr>
          <p:cNvPr id="8" name="Picture 7" descr="A picture containing indoor, machine, blue, floor&#10;&#10;Description automatically generated">
            <a:extLst>
              <a:ext uri="{FF2B5EF4-FFF2-40B4-BE49-F238E27FC236}">
                <a16:creationId xmlns:a16="http://schemas.microsoft.com/office/drawing/2014/main" id="{E5208F75-D372-0B03-CE2D-B9482DB4A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r="11928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0CDA-0EC4-2297-46FD-C35831AF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7BBB23-6D65-4A12-B608-359776CB5A1F}" type="datetime1">
              <a:rPr lang="en-ZA" smtClean="0"/>
              <a:pPr>
                <a:spcAft>
                  <a:spcPts val="600"/>
                </a:spcAft>
              </a:pPr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9343-A491-0083-2102-4147651A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DE17-F98C-D131-AEDF-AB9E945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B9E8A-BAE8-4F3F-9995-CDAE478BE536}" type="slidenum">
              <a:rPr lang="en-ZA" smtClean="0"/>
              <a:pPr>
                <a:spcAft>
                  <a:spcPts val="600"/>
                </a:spcAft>
              </a:pPr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73931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13C3-82A6-E23C-98D2-A28A39330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12"/>
            <a:ext cx="8229600" cy="482601"/>
          </a:xfrm>
        </p:spPr>
        <p:txBody>
          <a:bodyPr anchor="ctr">
            <a:noAutofit/>
          </a:bodyPr>
          <a:lstStyle/>
          <a:p>
            <a:r>
              <a:rPr lang="en-ZA" sz="2800" b="1" dirty="0"/>
              <a:t>Our Spray Paint Operation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C8D6F6-0447-AA69-A88A-8E36F0AAE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Operation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9878932-57C0-9A2B-D7F2-2E339D2D7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Remove dirt and fiber for a smooth surface finish.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C483DDA-6DDD-08AE-8DC5-025472C45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Polishing Station</a:t>
            </a:r>
          </a:p>
        </p:txBody>
      </p:sp>
      <p:pic>
        <p:nvPicPr>
          <p:cNvPr id="7" name="Picture 6" descr="A group of people working in a room&#10;&#10;Description automatically generated with low confidence">
            <a:extLst>
              <a:ext uri="{FF2B5EF4-FFF2-40B4-BE49-F238E27FC236}">
                <a16:creationId xmlns:a16="http://schemas.microsoft.com/office/drawing/2014/main" id="{E01BD2BD-EEA4-5D96-9E04-DF3335C28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3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0CDA-0EC4-2297-46FD-C35831AF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7BBB23-6D65-4A12-B608-359776CB5A1F}" type="datetime1">
              <a:rPr lang="en-ZA" smtClean="0"/>
              <a:pPr>
                <a:spcAft>
                  <a:spcPts val="600"/>
                </a:spcAft>
              </a:pPr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9343-A491-0083-2102-4147651A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DE17-F98C-D131-AEDF-AB9E945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8B9E8A-BAE8-4F3F-9995-CDAE478BE536}" type="slidenum">
              <a:rPr lang="en-ZA" smtClean="0"/>
              <a:pPr>
                <a:spcAft>
                  <a:spcPts val="600"/>
                </a:spcAft>
              </a:pPr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777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D68DC-D44C-4A49-874A-10E78953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Company 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C2BC-9988-4775-AC6B-56FD1807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9C06-75D5-4E2E-82C7-9423C369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753C-E175-4569-8527-122659BE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3AC786-AF18-4B91-B314-A76537847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sz="3200" b="1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 The company</a:t>
            </a:r>
            <a:r>
              <a:rPr lang="en-ZA" sz="3200" b="1" baseline="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 was established: </a:t>
            </a:r>
            <a:r>
              <a:rPr lang="en-ZA" sz="3200" b="1" baseline="0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2017</a:t>
            </a:r>
            <a:endParaRPr lang="en-ZA" sz="3200" b="1" dirty="0">
              <a:solidFill>
                <a:srgbClr val="C00000"/>
              </a:solidFill>
              <a:latin typeface="Arial Nova" panose="020B05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Ownership:</a:t>
            </a:r>
            <a:r>
              <a:rPr lang="en-ZA" sz="3200" b="1" kern="1200" baseline="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ZA" sz="3200" b="1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100% black owned </a:t>
            </a:r>
            <a:r>
              <a:rPr lang="en-ZA" sz="3200" b="1" kern="1200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with</a:t>
            </a:r>
            <a:r>
              <a:rPr lang="en-ZA" sz="3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ZA" sz="3200" b="1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Level 1 BBBEE</a:t>
            </a:r>
            <a:endParaRPr lang="en-ZA" sz="3200" b="1" dirty="0">
              <a:solidFill>
                <a:srgbClr val="C00000"/>
              </a:solidFill>
              <a:latin typeface="Arial Nova" panose="020B05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baseline="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Type of Entity: </a:t>
            </a:r>
            <a:r>
              <a:rPr lang="en-ZA" sz="3200" b="1" kern="1200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(Pty) Ltd,</a:t>
            </a:r>
            <a:r>
              <a:rPr lang="en-ZA" sz="3200" b="1" kern="1200" baseline="0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ZA" sz="3200" b="1" kern="1200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QSE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Business Owner: </a:t>
            </a:r>
            <a:r>
              <a:rPr lang="en-ZA" sz="3200" b="1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Lindisipho Nicholson Batyi (Sipho)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Qualification: </a:t>
            </a:r>
            <a:r>
              <a:rPr lang="en-ZA" sz="3200" b="1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ND Mechanical</a:t>
            </a:r>
            <a:r>
              <a:rPr lang="en-ZA" sz="3200" b="1" baseline="0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 Engineering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Experience: </a:t>
            </a:r>
            <a:r>
              <a:rPr lang="en-ZA" sz="3200" b="1" baseline="0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Automotive and Mining Industry</a:t>
            </a:r>
            <a:endParaRPr lang="en-ZA" sz="3200" b="1" dirty="0">
              <a:solidFill>
                <a:schemeClr val="tx1"/>
              </a:solidFill>
              <a:latin typeface="Arial Nova" panose="020B05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Mobile: </a:t>
            </a:r>
            <a:r>
              <a:rPr lang="en-ZA" sz="3200" b="1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0734231905</a:t>
            </a: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, email: </a:t>
            </a:r>
            <a:r>
              <a:rPr lang="en-ZA" sz="3200" b="1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sipho.batyi@bacs.co.za, </a:t>
            </a:r>
            <a:r>
              <a:rPr lang="en-ZA" sz="3200" b="1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website: </a:t>
            </a:r>
            <a:r>
              <a:rPr lang="en-ZA" sz="3200" b="1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www.bacs.co.za</a:t>
            </a:r>
            <a:endParaRPr lang="en-ZA" sz="3200" dirty="0">
              <a:solidFill>
                <a:schemeClr val="tx1"/>
              </a:solidFill>
              <a:latin typeface="Arial Nova" panose="020B05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Company Registration Number: </a:t>
            </a:r>
            <a:r>
              <a:rPr lang="en-ZA" sz="3200" b="1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2017/248819/07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Value Added Tax Number (VAT): </a:t>
            </a:r>
            <a:r>
              <a:rPr lang="en-ZA" sz="3200" b="1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4200278945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Compliance: </a:t>
            </a:r>
            <a:r>
              <a:rPr lang="en-ZA" sz="3200" b="1" kern="1200" dirty="0">
                <a:solidFill>
                  <a:schemeClr val="tx1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ISO9001:2015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sz="3200" b="1" kern="1200" dirty="0">
                <a:solidFill>
                  <a:srgbClr val="C00000"/>
                </a:solidFill>
                <a:latin typeface="Arial Nova" panose="020B0504020202020204" pitchFamily="34" charset="0"/>
                <a:ea typeface="MS PGothic"/>
                <a:cs typeface="Arial" panose="020B0604020202020204" pitchFamily="34" charset="0"/>
              </a:rPr>
              <a:t>Number of employees: 32</a:t>
            </a:r>
            <a:endParaRPr lang="en-ZA" sz="3200" b="1" kern="1200" dirty="0">
              <a:solidFill>
                <a:schemeClr val="tx1"/>
              </a:solidFill>
              <a:latin typeface="Arial Nova" panose="020B0504020202020204" pitchFamily="34" charset="0"/>
              <a:ea typeface="MS PGothic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4"/>
    </mc:Choice>
    <mc:Fallback xmlns="">
      <p:transition spd="slow" advTm="64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CA71-AB14-4ECB-9CAE-764A2EA3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Vision, Mission and Values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B6F47-1A7A-46F8-A76B-B58E657D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9DD2-2DBB-4D56-96F6-D195EA21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F5608-8D34-48F5-A291-4EC7797E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535E5F-0026-4881-ACDC-8AD0022A2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ZA" sz="2000" b="1" dirty="0">
                <a:solidFill>
                  <a:sysClr val="windowText" lastClr="000000"/>
                </a:solidFill>
                <a:latin typeface="Arial Nova" panose="020B0504020202020204" pitchFamily="34" charset="0"/>
                <a:ea typeface="+mn-ea"/>
                <a:cs typeface="+mn-cs"/>
              </a:rPr>
              <a:t>Vision: provide best</a:t>
            </a:r>
            <a:r>
              <a:rPr lang="en-ZA" sz="2000" b="1" baseline="0" dirty="0">
                <a:solidFill>
                  <a:sysClr val="windowText" lastClr="000000"/>
                </a:solidFill>
                <a:latin typeface="Arial Nova" panose="020B0504020202020204" pitchFamily="34" charset="0"/>
                <a:ea typeface="+mn-ea"/>
                <a:cs typeface="+mn-cs"/>
              </a:rPr>
              <a:t> </a:t>
            </a:r>
            <a:r>
              <a:rPr lang="en-ZA" sz="2000" b="1" dirty="0">
                <a:solidFill>
                  <a:sysClr val="windowText" lastClr="000000"/>
                </a:solidFill>
                <a:latin typeface="Arial Nova" panose="020B0504020202020204" pitchFamily="34" charset="0"/>
                <a:ea typeface="+mn-ea"/>
                <a:cs typeface="+mn-cs"/>
              </a:rPr>
              <a:t>value-add-services</a:t>
            </a:r>
            <a:r>
              <a:rPr lang="en-ZA" sz="2000" b="1" baseline="0" dirty="0">
                <a:solidFill>
                  <a:sysClr val="windowText" lastClr="000000"/>
                </a:solidFill>
                <a:latin typeface="Arial Nova" panose="020B0504020202020204" pitchFamily="34" charset="0"/>
                <a:ea typeface="+mn-ea"/>
                <a:cs typeface="+mn-cs"/>
              </a:rPr>
              <a:t> for customers through innovation and experience.</a:t>
            </a:r>
            <a:endParaRPr lang="en-ZA" sz="2000" b="1" dirty="0">
              <a:solidFill>
                <a:sysClr val="windowText" lastClr="000000"/>
              </a:solidFill>
              <a:latin typeface="Arial Nova" panose="020B05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ZA" sz="2000" b="1" dirty="0">
                <a:solidFill>
                  <a:sysClr val="windowText" lastClr="000000"/>
                </a:solidFill>
                <a:latin typeface="Arial Nova" panose="020B0504020202020204" pitchFamily="34" charset="0"/>
                <a:ea typeface="+mn-ea"/>
                <a:cs typeface="+mn-cs"/>
              </a:rPr>
              <a:t>Mission: to give </a:t>
            </a:r>
            <a:r>
              <a:rPr lang="en-ZA" sz="2000" b="1" baseline="0" dirty="0">
                <a:solidFill>
                  <a:sysClr val="windowText" lastClr="000000"/>
                </a:solidFill>
                <a:latin typeface="Arial Nova" panose="020B0504020202020204" pitchFamily="34" charset="0"/>
                <a:ea typeface="+mn-ea"/>
                <a:cs typeface="+mn-cs"/>
              </a:rPr>
              <a:t>customers the most compelling value-add-service experience.</a:t>
            </a:r>
            <a:endParaRPr lang="en-ZA" sz="2000" b="1" dirty="0">
              <a:solidFill>
                <a:sysClr val="windowText" lastClr="000000"/>
              </a:solidFill>
              <a:latin typeface="Arial Nova" panose="020B05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ZA" sz="2000" b="1" dirty="0">
                <a:solidFill>
                  <a:sysClr val="windowText" lastClr="000000"/>
                </a:solidFill>
                <a:latin typeface="Arial Nova" panose="020B0504020202020204" pitchFamily="34" charset="0"/>
                <a:ea typeface="+mn-ea"/>
                <a:cs typeface="+mn-cs"/>
              </a:rPr>
              <a:t>Values: integrity, passion, innovation and respect.</a:t>
            </a:r>
          </a:p>
        </p:txBody>
      </p:sp>
    </p:spTree>
    <p:extLst>
      <p:ext uri="{BB962C8B-B14F-4D97-AF65-F5344CB8AC3E}">
        <p14:creationId xmlns:p14="http://schemas.microsoft.com/office/powerpoint/2010/main" val="1199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27B08-6C06-4D94-A3A3-B5869DB2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Who are we (Team)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DA04F-01D6-428B-97D3-B8EEF1C3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83F16-2D85-4203-B084-9F9EB2B03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B428-E2DC-433F-8AC4-EFE170B8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pPr/>
              <a:t>4</a:t>
            </a:fld>
            <a:endParaRPr lang="en-ZA" dirty="0"/>
          </a:p>
        </p:txBody>
      </p:sp>
      <p:graphicFrame>
        <p:nvGraphicFramePr>
          <p:cNvPr id="7" name="Content Placeholder 13">
            <a:extLst>
              <a:ext uri="{FF2B5EF4-FFF2-40B4-BE49-F238E27FC236}">
                <a16:creationId xmlns:a16="http://schemas.microsoft.com/office/drawing/2014/main" id="{87B3CADA-E3E6-4B73-A3B1-B56427C57E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99955"/>
              </p:ext>
            </p:extLst>
          </p:nvPr>
        </p:nvGraphicFramePr>
        <p:xfrm>
          <a:off x="457200" y="2235200"/>
          <a:ext cx="8229600" cy="389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0D1A02-AE64-4B7C-86D4-AB4BDB670B59}"/>
              </a:ext>
            </a:extLst>
          </p:cNvPr>
          <p:cNvSpPr txBox="1"/>
          <p:nvPr/>
        </p:nvSpPr>
        <p:spPr>
          <a:xfrm>
            <a:off x="5975648" y="5529650"/>
            <a:ext cx="284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Number of employees: 32</a:t>
            </a:r>
          </a:p>
          <a:p>
            <a:r>
              <a:rPr lang="en-ZA" b="1" dirty="0"/>
              <a:t>Shift pattern: 2 shifts</a:t>
            </a:r>
          </a:p>
        </p:txBody>
      </p:sp>
    </p:spTree>
    <p:extLst>
      <p:ext uri="{BB962C8B-B14F-4D97-AF65-F5344CB8AC3E}">
        <p14:creationId xmlns:p14="http://schemas.microsoft.com/office/powerpoint/2010/main" val="41150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CA71-AB14-4ECB-9CAE-764A2EA3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Our Products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B6F47-1A7A-46F8-A76B-B58E657D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B9DD2-2DBB-4D56-96F6-D195EA210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F5608-8D34-48F5-A291-4EC7797E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535E5F-0026-4881-ACDC-8AD0022A2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ZA" sz="20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Spray Painting of automotive plastic components for the automotive industry (</a:t>
            </a:r>
            <a:r>
              <a:rPr lang="en-ZA" sz="2000" b="1" i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OEMs, after market and Tier One Suppliers</a:t>
            </a:r>
            <a:r>
              <a:rPr lang="en-ZA" sz="20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) through </a:t>
            </a:r>
            <a:r>
              <a:rPr lang="en-ZA" sz="2000" b="1" dirty="0">
                <a:solidFill>
                  <a:srgbClr val="C00000"/>
                </a:solidFill>
                <a:latin typeface="Arial Nova" panose="020B0504020202020204" pitchFamily="34" charset="0"/>
              </a:rPr>
              <a:t>solvent base </a:t>
            </a:r>
            <a:r>
              <a:rPr lang="en-ZA" sz="20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process.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ZA" sz="2000" b="1" dirty="0">
                <a:solidFill>
                  <a:sysClr val="windowText" lastClr="000000"/>
                </a:solidFill>
                <a:latin typeface="Arial Nova" panose="020B0504020202020204" pitchFamily="34" charset="0"/>
              </a:rPr>
              <a:t>Average demand per day is 500 vehicles.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ZA" sz="2000" b="1" dirty="0">
              <a:solidFill>
                <a:sysClr val="windowText" lastClr="000000"/>
              </a:solidFill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stove, kitchen appliance&#10;&#10;Description automatically generated">
            <a:extLst>
              <a:ext uri="{FF2B5EF4-FFF2-40B4-BE49-F238E27FC236}">
                <a16:creationId xmlns:a16="http://schemas.microsoft.com/office/drawing/2014/main" id="{F16C6E69-F831-FF81-C756-664ECB651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52" y="3783056"/>
            <a:ext cx="3374109" cy="1050274"/>
          </a:xfrm>
          <a:prstGeom prst="rect">
            <a:avLst/>
          </a:prstGeom>
        </p:spPr>
      </p:pic>
      <p:pic>
        <p:nvPicPr>
          <p:cNvPr id="7" name="Picture 6" descr="A picture containing cement, concrete, stone, tiled&#10;&#10;Description automatically generated">
            <a:extLst>
              <a:ext uri="{FF2B5EF4-FFF2-40B4-BE49-F238E27FC236}">
                <a16:creationId xmlns:a16="http://schemas.microsoft.com/office/drawing/2014/main" id="{CF52A57B-9F6C-4607-76FE-486DD2291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39" y="5365826"/>
            <a:ext cx="3090181" cy="736236"/>
          </a:xfrm>
          <a:prstGeom prst="rect">
            <a:avLst/>
          </a:prstGeom>
        </p:spPr>
      </p:pic>
      <p:pic>
        <p:nvPicPr>
          <p:cNvPr id="8" name="Picture 7" descr="A picture containing text, cement&#10;&#10;Description automatically generated">
            <a:extLst>
              <a:ext uri="{FF2B5EF4-FFF2-40B4-BE49-F238E27FC236}">
                <a16:creationId xmlns:a16="http://schemas.microsoft.com/office/drawing/2014/main" id="{237D1EA0-0AEA-7CE9-19DC-8570E6F10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28525" r="6983" b="23832"/>
          <a:stretch/>
        </p:blipFill>
        <p:spPr>
          <a:xfrm>
            <a:off x="4459927" y="3806864"/>
            <a:ext cx="2952917" cy="443941"/>
          </a:xfrm>
          <a:prstGeom prst="rect">
            <a:avLst/>
          </a:prstGeom>
        </p:spPr>
      </p:pic>
      <p:pic>
        <p:nvPicPr>
          <p:cNvPr id="10" name="Picture 9" descr="A close-up of a knife&#10;&#10;Description automatically generated with low confidence">
            <a:extLst>
              <a:ext uri="{FF2B5EF4-FFF2-40B4-BE49-F238E27FC236}">
                <a16:creationId xmlns:a16="http://schemas.microsoft.com/office/drawing/2014/main" id="{54DFEC4F-0024-5DD9-797C-D19FD367A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61" y="4349861"/>
            <a:ext cx="2489448" cy="8391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34DE33-3207-CC05-BE10-8B30BBF65047}"/>
              </a:ext>
            </a:extLst>
          </p:cNvPr>
          <p:cNvSpPr txBox="1"/>
          <p:nvPr/>
        </p:nvSpPr>
        <p:spPr>
          <a:xfrm>
            <a:off x="1370112" y="5021377"/>
            <a:ext cx="212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Radiator Grill Carrier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0292A-8061-948C-2707-FA552ED67DD2}"/>
              </a:ext>
            </a:extLst>
          </p:cNvPr>
          <p:cNvSpPr txBox="1"/>
          <p:nvPr/>
        </p:nvSpPr>
        <p:spPr>
          <a:xfrm>
            <a:off x="7599585" y="358021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Upper Bar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835366-AAF8-DC1E-9108-6EDA290DA549}"/>
              </a:ext>
            </a:extLst>
          </p:cNvPr>
          <p:cNvSpPr txBox="1"/>
          <p:nvPr/>
        </p:nvSpPr>
        <p:spPr>
          <a:xfrm>
            <a:off x="7546813" y="4528469"/>
            <a:ext cx="132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Centre Bar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ED899-A951-418C-394E-3DF7AA31B79F}"/>
              </a:ext>
            </a:extLst>
          </p:cNvPr>
          <p:cNvSpPr txBox="1"/>
          <p:nvPr/>
        </p:nvSpPr>
        <p:spPr>
          <a:xfrm>
            <a:off x="7642252" y="5476582"/>
            <a:ext cx="11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Lower Bar</a:t>
            </a:r>
          </a:p>
        </p:txBody>
      </p:sp>
    </p:spTree>
    <p:extLst>
      <p:ext uri="{BB962C8B-B14F-4D97-AF65-F5344CB8AC3E}">
        <p14:creationId xmlns:p14="http://schemas.microsoft.com/office/powerpoint/2010/main" val="348078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13C3-82A6-E23C-98D2-A28A3933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Our 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0CDA-0EC4-2297-46FD-C35831AF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9343-A491-0083-2102-4147651A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DE17-F98C-D131-AEDF-AB9E945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12A89-0B9A-B3CA-6F76-4BF18FE22F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76264"/>
            <a:ext cx="5052054" cy="3789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6008BD-49A0-8151-6FD8-B465EBF13B25}"/>
              </a:ext>
            </a:extLst>
          </p:cNvPr>
          <p:cNvSpPr txBox="1"/>
          <p:nvPr/>
        </p:nvSpPr>
        <p:spPr>
          <a:xfrm>
            <a:off x="5752391" y="2431021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Physical Address:</a:t>
            </a:r>
          </a:p>
          <a:p>
            <a:pPr algn="ctr"/>
            <a:r>
              <a:rPr lang="en-ZA" b="1" dirty="0"/>
              <a:t>220 Koos De La Rey Street</a:t>
            </a:r>
          </a:p>
          <a:p>
            <a:pPr algn="ctr"/>
            <a:r>
              <a:rPr lang="en-ZA" b="1" dirty="0"/>
              <a:t>Pretoria North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33D41-AC24-DE9D-0E35-515EB26B1833}"/>
              </a:ext>
            </a:extLst>
          </p:cNvPr>
          <p:cNvSpPr txBox="1"/>
          <p:nvPr/>
        </p:nvSpPr>
        <p:spPr>
          <a:xfrm>
            <a:off x="5841168" y="3429000"/>
            <a:ext cx="280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Operational area:</a:t>
            </a:r>
          </a:p>
          <a:p>
            <a:pPr algn="ctr"/>
            <a:r>
              <a:rPr lang="en-ZA" b="1" dirty="0"/>
              <a:t>800 m2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825C4-0BDB-E563-60E5-37490F7871F2}"/>
              </a:ext>
            </a:extLst>
          </p:cNvPr>
          <p:cNvSpPr txBox="1"/>
          <p:nvPr/>
        </p:nvSpPr>
        <p:spPr>
          <a:xfrm>
            <a:off x="5752390" y="4328305"/>
            <a:ext cx="280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Personnel:</a:t>
            </a:r>
          </a:p>
          <a:p>
            <a:pPr algn="ctr"/>
            <a:r>
              <a:rPr lang="en-ZA" b="1" dirty="0"/>
              <a:t>32 Employees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94FC9-CB8A-8FB3-FA9F-D5636E3A41C5}"/>
              </a:ext>
            </a:extLst>
          </p:cNvPr>
          <p:cNvSpPr txBox="1"/>
          <p:nvPr/>
        </p:nvSpPr>
        <p:spPr>
          <a:xfrm>
            <a:off x="5796136" y="5165682"/>
            <a:ext cx="28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Site Output:</a:t>
            </a:r>
          </a:p>
          <a:p>
            <a:pPr algn="ctr"/>
            <a:r>
              <a:rPr lang="en-ZA" b="1" dirty="0"/>
              <a:t>500 painted parts per day</a:t>
            </a:r>
          </a:p>
        </p:txBody>
      </p:sp>
    </p:spTree>
    <p:extLst>
      <p:ext uri="{BB962C8B-B14F-4D97-AF65-F5344CB8AC3E}">
        <p14:creationId xmlns:p14="http://schemas.microsoft.com/office/powerpoint/2010/main" val="82210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13C3-82A6-E23C-98D2-A28A3933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Key Customers (Target Market)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50CDA-0EC4-2297-46FD-C35831AF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9343-A491-0083-2102-4147651A2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DE17-F98C-D131-AEDF-AB9E945F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9C936-AA96-A308-27C5-6979CA00A0A2}"/>
              </a:ext>
            </a:extLst>
          </p:cNvPr>
          <p:cNvSpPr txBox="1"/>
          <p:nvPr/>
        </p:nvSpPr>
        <p:spPr>
          <a:xfrm>
            <a:off x="735874" y="2309265"/>
            <a:ext cx="7292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OEM’s – Gauteng – FMCSA, BMW and Nissan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Tier1’s – Gauteng – MSSL Rosslyn, Automold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OEM’s – Other provinces – VWSA, Toyota and Mercedes Benz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Tier1’s – Other Provinces – MSSL Durban</a:t>
            </a:r>
          </a:p>
          <a:p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6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5602-C322-8328-FDB4-0B59DEBF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Current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C6199-83AA-F0A3-A2DF-4D81F36F8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 Current Customers – Easy Dent Remover based in Pretoria North (Supplying MSSL RSA and Ford components).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 Annual sales: 120 000 pcs per year.</a:t>
            </a:r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  <a:p>
            <a:pPr>
              <a:buFont typeface="Wingdings" panose="05000000000000000000" pitchFamily="2" charset="2"/>
              <a:buChar char="q"/>
            </a:pP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3D7F3-9ACE-E69F-3F2B-3A677D2A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6311F-AD58-0057-03CD-BECA3EF01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A41B0-31FA-E20A-BFAE-A212BA16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266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E733-92F2-3974-C7F6-DD1EE432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Short, Mid and Long-Term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388F1-E4A8-6963-1F5D-BB3BE5D5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 Spray paint interior and exterior trim plastic parts – short term plan.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 Injection molding and spray painting of exterior and interior trim – mid-term 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 Steering wheel magnesium die casting – long term plan.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A" dirty="0"/>
              <a:t> Establish business units by customer products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3AC38-5BFF-CDBE-D854-B560380E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BB23-6D65-4A12-B608-359776CB5A1F}" type="datetime1">
              <a:rPr lang="en-ZA" smtClean="0"/>
              <a:t>2023/08/24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8BAD4-2F17-D5B0-0E4C-BF20993C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Proudly South African Company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E632-3F66-6CAD-D707-5EA5D977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B9E8A-BAE8-4F3F-9995-CDAE478BE536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575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7599</TotalTime>
  <Words>627</Words>
  <Application>Microsoft Office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Nova</vt:lpstr>
      <vt:lpstr>Arial Unicode MS</vt:lpstr>
      <vt:lpstr>Calibri</vt:lpstr>
      <vt:lpstr>Stencil</vt:lpstr>
      <vt:lpstr>Times New Roman</vt:lpstr>
      <vt:lpstr>Wingdings</vt:lpstr>
      <vt:lpstr>Office Theme</vt:lpstr>
      <vt:lpstr>Welcome to BACS (Pty) Ltd</vt:lpstr>
      <vt:lpstr>Company Background</vt:lpstr>
      <vt:lpstr>Vision, Mission and Values</vt:lpstr>
      <vt:lpstr>Who are we (Team)</vt:lpstr>
      <vt:lpstr>Our Products</vt:lpstr>
      <vt:lpstr>Our Site</vt:lpstr>
      <vt:lpstr>Key Customers (Target Market)</vt:lpstr>
      <vt:lpstr>Current Customers</vt:lpstr>
      <vt:lpstr>Short, Mid and Long-Term Strategy</vt:lpstr>
      <vt:lpstr>New Programme- Ford Ranger</vt:lpstr>
      <vt:lpstr>Our Equipment</vt:lpstr>
      <vt:lpstr>Our Spray Paint Operation</vt:lpstr>
      <vt:lpstr>Our Spray Paint Operation</vt:lpstr>
      <vt:lpstr>Our Spray Paint Operation</vt:lpstr>
      <vt:lpstr>Our Spray Paint Operation</vt:lpstr>
      <vt:lpstr>Our Spray Paint Operation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BACS Company Profile</dc:title>
  <dc:creator>Sipho Batyi</dc:creator>
  <cp:lastModifiedBy>BACS PTY LTD BACS</cp:lastModifiedBy>
  <cp:revision>339</cp:revision>
  <cp:lastPrinted>2023-06-01T05:59:51Z</cp:lastPrinted>
  <dcterms:created xsi:type="dcterms:W3CDTF">2018-03-17T16:46:22Z</dcterms:created>
  <dcterms:modified xsi:type="dcterms:W3CDTF">2023-08-24T08:38:58Z</dcterms:modified>
</cp:coreProperties>
</file>